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vml" ContentType="application/vnd.openxmlformats-officedocument.vmlDrawing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257" r:id="rId4"/>
    <p:sldId id="260" r:id="rId5"/>
    <p:sldId id="273" r:id="rId6"/>
    <p:sldId id="261" r:id="rId7"/>
    <p:sldId id="263" r:id="rId8"/>
    <p:sldId id="264" r:id="rId9"/>
    <p:sldId id="295" r:id="rId10"/>
    <p:sldId id="265" r:id="rId11"/>
    <p:sldId id="290" r:id="rId12"/>
    <p:sldId id="269" r:id="rId13"/>
    <p:sldId id="266" r:id="rId14"/>
    <p:sldId id="286" r:id="rId15"/>
    <p:sldId id="270" r:id="rId16"/>
    <p:sldId id="271" r:id="rId17"/>
    <p:sldId id="296" r:id="rId18"/>
    <p:sldId id="275" r:id="rId19"/>
    <p:sldId id="274" r:id="rId20"/>
    <p:sldId id="276" r:id="rId21"/>
    <p:sldId id="272" r:id="rId22"/>
    <p:sldId id="285" r:id="rId23"/>
    <p:sldId id="277" r:id="rId24"/>
    <p:sldId id="279" r:id="rId25"/>
    <p:sldId id="288" r:id="rId26"/>
    <p:sldId id="282" r:id="rId27"/>
    <p:sldId id="278" r:id="rId28"/>
    <p:sldId id="289" r:id="rId29"/>
    <p:sldId id="287" r:id="rId30"/>
    <p:sldId id="281" r:id="rId31"/>
    <p:sldId id="291" r:id="rId32"/>
    <p:sldId id="292" r:id="rId33"/>
    <p:sldId id="293" r:id="rId34"/>
    <p:sldId id="294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AC8E70"/>
  </p:clrMru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/>
    <p:restoredTop sz="86410"/>
  </p:normalViewPr>
  <p:slideViewPr>
    <p:cSldViewPr>
      <p:cViewPr>
        <p:scale>
          <a:sx n="50" d="100"/>
          <a:sy n="50" d="100"/>
        </p:scale>
        <p:origin x="-437" y="-7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0"/>
    </p:cViewPr>
  </p:sorterViewPr>
  <p:notesViewPr>
    <p:cSldViewPr>
      <p:cViewPr varScale="1">
        <p:scale>
          <a:sx n="44" d="100"/>
          <a:sy n="44" d="100"/>
        </p:scale>
        <p:origin x="-1800" y="-8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Field%20Capacity\fieldcapacity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orage\Whitegull%20(WATDRN3)\BASINAVG1a\MESH_output_streamflow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Storage\SSRB%20(WATDRN3)\BASINAVG1_QFLOW\MESH_output_streamflow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Retained Soil Moisture</a:t>
            </a:r>
            <a:r>
              <a:rPr lang="en-US" baseline="0"/>
              <a:t> vs. Slope Length</a:t>
            </a:r>
            <a:endParaRPr lang="en-US"/>
          </a:p>
        </c:rich>
      </c:tx>
    </c:title>
    <c:plotArea>
      <c:layout/>
      <c:scatterChart>
        <c:scatterStyle val="smoothMarker"/>
        <c:ser>
          <c:idx val="2"/>
          <c:order val="0"/>
          <c:tx>
            <c:strRef>
              <c:f>Sheet1!$A$5</c:f>
              <c:strCache>
                <c:ptCount val="1"/>
                <c:pt idx="0">
                  <c:v>loamy sand</c:v>
                </c:pt>
              </c:strCache>
            </c:strRef>
          </c:tx>
          <c:spPr>
            <a:ln>
              <a:solidFill>
                <a:schemeClr val="accent3">
                  <a:lumMod val="75000"/>
                </a:schemeClr>
              </a:solidFill>
            </a:ln>
          </c:spPr>
          <c:xVal>
            <c:numRef>
              <c:f>Sheet1!$W$1:$Z$1</c:f>
              <c:numCache>
                <c:formatCode>0.000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400</c:v>
                </c:pt>
              </c:numCache>
            </c:numRef>
          </c:xVal>
          <c:yVal>
            <c:numRef>
              <c:f>Sheet1!$W$5:$Z$5</c:f>
              <c:numCache>
                <c:formatCode>0.000</c:formatCode>
                <c:ptCount val="4"/>
                <c:pt idx="0">
                  <c:v>0.31292159366165551</c:v>
                </c:pt>
                <c:pt idx="1">
                  <c:v>0.21669722039669281</c:v>
                </c:pt>
                <c:pt idx="2">
                  <c:v>0.18498010903079798</c:v>
                </c:pt>
                <c:pt idx="3" formatCode="General">
                  <c:v>0.13479333297946897</c:v>
                </c:pt>
              </c:numCache>
            </c:numRef>
          </c:yVal>
          <c:smooth val="1"/>
        </c:ser>
        <c:ser>
          <c:idx val="4"/>
          <c:order val="1"/>
          <c:tx>
            <c:strRef>
              <c:f>Sheet1!$A$7</c:f>
              <c:strCache>
                <c:ptCount val="1"/>
                <c:pt idx="0">
                  <c:v>silt loam</c:v>
                </c:pt>
              </c:strCache>
            </c:strRef>
          </c:tx>
          <c:spPr>
            <a:ln>
              <a:solidFill>
                <a:srgbClr val="4F81BD">
                  <a:lumMod val="75000"/>
                </a:srgbClr>
              </a:solidFill>
            </a:ln>
          </c:spPr>
          <c:marker>
            <c:spPr>
              <a:ln>
                <a:solidFill>
                  <a:srgbClr val="4F81BD">
                    <a:lumMod val="75000"/>
                  </a:srgbClr>
                </a:solidFill>
              </a:ln>
            </c:spPr>
          </c:marker>
          <c:xVal>
            <c:numRef>
              <c:f>Sheet1!$W$1:$Z$1</c:f>
              <c:numCache>
                <c:formatCode>0.000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400</c:v>
                </c:pt>
              </c:numCache>
            </c:numRef>
          </c:xVal>
          <c:yVal>
            <c:numRef>
              <c:f>Sheet1!$W$7:$Z$7</c:f>
              <c:numCache>
                <c:formatCode>0.000</c:formatCode>
                <c:ptCount val="4"/>
                <c:pt idx="0">
                  <c:v>0.58692406660177976</c:v>
                </c:pt>
                <c:pt idx="1">
                  <c:v>0.43321230619814138</c:v>
                </c:pt>
                <c:pt idx="2">
                  <c:v>0.38010420373526016</c:v>
                </c:pt>
                <c:pt idx="3" formatCode="General">
                  <c:v>0.29262164533040291</c:v>
                </c:pt>
              </c:numCache>
            </c:numRef>
          </c:yVal>
          <c:smooth val="1"/>
        </c:ser>
        <c:ser>
          <c:idx val="6"/>
          <c:order val="2"/>
          <c:tx>
            <c:strRef>
              <c:f>Sheet1!$A$9</c:f>
              <c:strCache>
                <c:ptCount val="1"/>
                <c:pt idx="0">
                  <c:v>sandy clay loam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pPr>
              <a:ln>
                <a:solidFill>
                  <a:srgbClr val="FF0000"/>
                </a:solidFill>
              </a:ln>
            </c:spPr>
          </c:marker>
          <c:xVal>
            <c:numRef>
              <c:f>Sheet1!$W$1:$Z$1</c:f>
              <c:numCache>
                <c:formatCode>0.000</c:formatCode>
                <c:ptCount val="4"/>
                <c:pt idx="0">
                  <c:v>10</c:v>
                </c:pt>
                <c:pt idx="1">
                  <c:v>50</c:v>
                </c:pt>
                <c:pt idx="2">
                  <c:v>100</c:v>
                </c:pt>
                <c:pt idx="3">
                  <c:v>400</c:v>
                </c:pt>
              </c:numCache>
            </c:numRef>
          </c:xVal>
          <c:yVal>
            <c:numRef>
              <c:f>Sheet1!$W$9:$Z$9</c:f>
              <c:numCache>
                <c:formatCode>0.000</c:formatCode>
                <c:ptCount val="4"/>
                <c:pt idx="0">
                  <c:v>0.42466870183668565</c:v>
                </c:pt>
                <c:pt idx="1">
                  <c:v>0.33875078489479377</c:v>
                </c:pt>
                <c:pt idx="2">
                  <c:v>0.30732707063046305</c:v>
                </c:pt>
                <c:pt idx="3" formatCode="General">
                  <c:v>0.25295416161380591</c:v>
                </c:pt>
              </c:numCache>
            </c:numRef>
          </c:yVal>
          <c:smooth val="1"/>
        </c:ser>
        <c:axId val="53862784"/>
        <c:axId val="53865088"/>
      </c:scatterChart>
      <c:valAx>
        <c:axId val="5386278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Slope Length</a:t>
                </a:r>
              </a:p>
            </c:rich>
          </c:tx>
        </c:title>
        <c:numFmt formatCode="0.000" sourceLinked="1"/>
        <c:maj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53865088"/>
        <c:crosses val="autoZero"/>
        <c:crossBetween val="midCat"/>
      </c:valAx>
      <c:valAx>
        <c:axId val="53865088"/>
        <c:scaling>
          <c:orientation val="minMax"/>
          <c:max val="1"/>
          <c:min val="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Soil Moisture</a:t>
                </a:r>
              </a:p>
            </c:rich>
          </c:tx>
        </c:title>
        <c:numFmt formatCode="0.000" sourceLinked="1"/>
        <c:majorTickMark val="none"/>
        <c:tickLblPos val="nextTo"/>
        <c:crossAx val="53862784"/>
        <c:crosses val="autoZero"/>
        <c:crossBetween val="midCat"/>
      </c:valAx>
    </c:plotArea>
    <c:legend>
      <c:legendPos val="r"/>
    </c:legend>
    <c:plotVisOnly val="1"/>
    <c:dispBlanksAs val="gap"/>
  </c:chart>
  <c:spPr>
    <a:solidFill>
      <a:schemeClr val="bg1"/>
    </a:solidFill>
    <a:effectLst>
      <a:outerShdw blurRad="177800" dist="38100" dir="2700000" sx="102000" sy="102000" algn="tl" rotWithShape="0">
        <a:prstClr val="black">
          <a:alpha val="40000"/>
        </a:prstClr>
      </a:outerShdw>
    </a:effectLst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v>Measured</c:v>
          </c:tx>
          <c:marker>
            <c:symbol val="none"/>
          </c:marker>
          <c:val>
            <c:numRef>
              <c:f>MESH_output_streamflow!$B$1:$B$365</c:f>
              <c:numCache>
                <c:formatCode>General</c:formatCode>
                <c:ptCount val="365"/>
                <c:pt idx="0">
                  <c:v>0.69000000000000139</c:v>
                </c:pt>
                <c:pt idx="1">
                  <c:v>0.71000000000000063</c:v>
                </c:pt>
                <c:pt idx="2">
                  <c:v>0.72000000000000064</c:v>
                </c:pt>
                <c:pt idx="3">
                  <c:v>0.71000000000000063</c:v>
                </c:pt>
                <c:pt idx="4">
                  <c:v>0.64000000000000168</c:v>
                </c:pt>
                <c:pt idx="5">
                  <c:v>0.6500000000000018</c:v>
                </c:pt>
                <c:pt idx="6">
                  <c:v>0.6500000000000018</c:v>
                </c:pt>
                <c:pt idx="7">
                  <c:v>0.70000000000000062</c:v>
                </c:pt>
                <c:pt idx="8">
                  <c:v>0.66000000000000192</c:v>
                </c:pt>
                <c:pt idx="9">
                  <c:v>0.67000000000000193</c:v>
                </c:pt>
                <c:pt idx="10">
                  <c:v>0.68000000000000094</c:v>
                </c:pt>
                <c:pt idx="11">
                  <c:v>0.69000000000000139</c:v>
                </c:pt>
                <c:pt idx="12">
                  <c:v>0.69000000000000139</c:v>
                </c:pt>
                <c:pt idx="13">
                  <c:v>0.64000000000000168</c:v>
                </c:pt>
                <c:pt idx="14">
                  <c:v>0.66000000000000192</c:v>
                </c:pt>
                <c:pt idx="15">
                  <c:v>0.66000000000000192</c:v>
                </c:pt>
                <c:pt idx="16">
                  <c:v>0.66000000000000192</c:v>
                </c:pt>
                <c:pt idx="17">
                  <c:v>0.60000000000000064</c:v>
                </c:pt>
                <c:pt idx="18">
                  <c:v>0.61000000000000065</c:v>
                </c:pt>
                <c:pt idx="19">
                  <c:v>0.63000000000000156</c:v>
                </c:pt>
                <c:pt idx="20">
                  <c:v>0.64000000000000168</c:v>
                </c:pt>
                <c:pt idx="21">
                  <c:v>0.64000000000000168</c:v>
                </c:pt>
                <c:pt idx="22">
                  <c:v>0.63000000000000156</c:v>
                </c:pt>
                <c:pt idx="23">
                  <c:v>0.61000000000000065</c:v>
                </c:pt>
                <c:pt idx="24">
                  <c:v>0.58000000000000052</c:v>
                </c:pt>
                <c:pt idx="25">
                  <c:v>0.58000000000000052</c:v>
                </c:pt>
                <c:pt idx="26">
                  <c:v>0.59000000000000052</c:v>
                </c:pt>
                <c:pt idx="27">
                  <c:v>0.59000000000000052</c:v>
                </c:pt>
                <c:pt idx="28">
                  <c:v>0.58000000000000052</c:v>
                </c:pt>
                <c:pt idx="29">
                  <c:v>0.56999999999999995</c:v>
                </c:pt>
                <c:pt idx="30">
                  <c:v>0.56999999999999995</c:v>
                </c:pt>
                <c:pt idx="31">
                  <c:v>0.56000000000000005</c:v>
                </c:pt>
                <c:pt idx="32">
                  <c:v>0.54</c:v>
                </c:pt>
                <c:pt idx="33">
                  <c:v>0.54</c:v>
                </c:pt>
                <c:pt idx="34">
                  <c:v>0.55000000000000004</c:v>
                </c:pt>
                <c:pt idx="35">
                  <c:v>0.55000000000000004</c:v>
                </c:pt>
                <c:pt idx="36">
                  <c:v>0.54</c:v>
                </c:pt>
                <c:pt idx="37">
                  <c:v>0.53</c:v>
                </c:pt>
                <c:pt idx="38">
                  <c:v>0.53</c:v>
                </c:pt>
                <c:pt idx="39">
                  <c:v>0.52</c:v>
                </c:pt>
                <c:pt idx="40">
                  <c:v>0.51</c:v>
                </c:pt>
                <c:pt idx="41">
                  <c:v>0.5</c:v>
                </c:pt>
                <c:pt idx="42">
                  <c:v>0.5</c:v>
                </c:pt>
                <c:pt idx="43">
                  <c:v>0.5</c:v>
                </c:pt>
                <c:pt idx="44">
                  <c:v>0.47000000000000008</c:v>
                </c:pt>
                <c:pt idx="45">
                  <c:v>0.42000000000000032</c:v>
                </c:pt>
                <c:pt idx="46">
                  <c:v>0.4</c:v>
                </c:pt>
                <c:pt idx="47">
                  <c:v>0.43000000000000038</c:v>
                </c:pt>
                <c:pt idx="48">
                  <c:v>0.45</c:v>
                </c:pt>
                <c:pt idx="49">
                  <c:v>0.44000000000000034</c:v>
                </c:pt>
                <c:pt idx="50">
                  <c:v>0.43000000000000038</c:v>
                </c:pt>
                <c:pt idx="51">
                  <c:v>0.41000000000000031</c:v>
                </c:pt>
                <c:pt idx="52">
                  <c:v>0.41000000000000031</c:v>
                </c:pt>
                <c:pt idx="53">
                  <c:v>0.41000000000000031</c:v>
                </c:pt>
                <c:pt idx="54">
                  <c:v>0.42000000000000032</c:v>
                </c:pt>
                <c:pt idx="55">
                  <c:v>0.42000000000000032</c:v>
                </c:pt>
                <c:pt idx="56">
                  <c:v>0.43000000000000038</c:v>
                </c:pt>
                <c:pt idx="57">
                  <c:v>0.44000000000000034</c:v>
                </c:pt>
                <c:pt idx="58">
                  <c:v>0.45</c:v>
                </c:pt>
                <c:pt idx="59">
                  <c:v>0.46</c:v>
                </c:pt>
                <c:pt idx="60">
                  <c:v>0.46</c:v>
                </c:pt>
                <c:pt idx="61">
                  <c:v>0.47000000000000008</c:v>
                </c:pt>
                <c:pt idx="62">
                  <c:v>0.47000000000000008</c:v>
                </c:pt>
                <c:pt idx="63">
                  <c:v>0.46</c:v>
                </c:pt>
                <c:pt idx="64">
                  <c:v>0.44000000000000034</c:v>
                </c:pt>
                <c:pt idx="65">
                  <c:v>0.44000000000000034</c:v>
                </c:pt>
                <c:pt idx="66">
                  <c:v>0.43000000000000038</c:v>
                </c:pt>
                <c:pt idx="67">
                  <c:v>0.44000000000000034</c:v>
                </c:pt>
                <c:pt idx="68">
                  <c:v>0.44000000000000034</c:v>
                </c:pt>
                <c:pt idx="69">
                  <c:v>0.45</c:v>
                </c:pt>
                <c:pt idx="70">
                  <c:v>0.45</c:v>
                </c:pt>
                <c:pt idx="71">
                  <c:v>0.45</c:v>
                </c:pt>
                <c:pt idx="72">
                  <c:v>0.43000000000000038</c:v>
                </c:pt>
                <c:pt idx="73">
                  <c:v>0.41000000000000031</c:v>
                </c:pt>
                <c:pt idx="74">
                  <c:v>0.39000000000000085</c:v>
                </c:pt>
                <c:pt idx="75">
                  <c:v>0.38000000000000084</c:v>
                </c:pt>
                <c:pt idx="76">
                  <c:v>0.35000000000000031</c:v>
                </c:pt>
                <c:pt idx="77">
                  <c:v>0.34000000000000047</c:v>
                </c:pt>
                <c:pt idx="78">
                  <c:v>0.34000000000000047</c:v>
                </c:pt>
                <c:pt idx="79">
                  <c:v>0.32000000000000084</c:v>
                </c:pt>
                <c:pt idx="80">
                  <c:v>0.28000000000000008</c:v>
                </c:pt>
                <c:pt idx="81">
                  <c:v>0.27</c:v>
                </c:pt>
                <c:pt idx="82">
                  <c:v>0.28000000000000008</c:v>
                </c:pt>
                <c:pt idx="83">
                  <c:v>0.29000000000000031</c:v>
                </c:pt>
                <c:pt idx="84">
                  <c:v>0.29000000000000031</c:v>
                </c:pt>
                <c:pt idx="85">
                  <c:v>0.29000000000000031</c:v>
                </c:pt>
                <c:pt idx="86">
                  <c:v>0.30000000000000032</c:v>
                </c:pt>
                <c:pt idx="87">
                  <c:v>0.31000000000000072</c:v>
                </c:pt>
                <c:pt idx="88">
                  <c:v>0.29000000000000031</c:v>
                </c:pt>
                <c:pt idx="89">
                  <c:v>0.28000000000000008</c:v>
                </c:pt>
                <c:pt idx="90">
                  <c:v>0.29000000000000031</c:v>
                </c:pt>
                <c:pt idx="91">
                  <c:v>0.30000000000000032</c:v>
                </c:pt>
                <c:pt idx="92">
                  <c:v>0.30000000000000032</c:v>
                </c:pt>
                <c:pt idx="93">
                  <c:v>0.29000000000000031</c:v>
                </c:pt>
                <c:pt idx="94">
                  <c:v>0.28000000000000008</c:v>
                </c:pt>
                <c:pt idx="95">
                  <c:v>0.28000000000000008</c:v>
                </c:pt>
                <c:pt idx="96">
                  <c:v>0.28000000000000008</c:v>
                </c:pt>
                <c:pt idx="97">
                  <c:v>0.28000000000000008</c:v>
                </c:pt>
                <c:pt idx="98">
                  <c:v>0.28000000000000008</c:v>
                </c:pt>
                <c:pt idx="99">
                  <c:v>0.28000000000000008</c:v>
                </c:pt>
                <c:pt idx="100">
                  <c:v>0.27</c:v>
                </c:pt>
                <c:pt idx="101">
                  <c:v>0.26</c:v>
                </c:pt>
                <c:pt idx="102">
                  <c:v>0.24000000000000021</c:v>
                </c:pt>
                <c:pt idx="103">
                  <c:v>0.2</c:v>
                </c:pt>
                <c:pt idx="104">
                  <c:v>0.18000000000000024</c:v>
                </c:pt>
                <c:pt idx="105">
                  <c:v>0.1600000000000002</c:v>
                </c:pt>
                <c:pt idx="106">
                  <c:v>0.14000000000000001</c:v>
                </c:pt>
                <c:pt idx="107">
                  <c:v>0.12000000000000002</c:v>
                </c:pt>
                <c:pt idx="108">
                  <c:v>0.1</c:v>
                </c:pt>
                <c:pt idx="109">
                  <c:v>0.1</c:v>
                </c:pt>
                <c:pt idx="110">
                  <c:v>9.0000000000000066E-2</c:v>
                </c:pt>
                <c:pt idx="111">
                  <c:v>0.1</c:v>
                </c:pt>
                <c:pt idx="112">
                  <c:v>0.11000000000000008</c:v>
                </c:pt>
                <c:pt idx="113">
                  <c:v>0.13</c:v>
                </c:pt>
                <c:pt idx="114">
                  <c:v>0.15000000000000024</c:v>
                </c:pt>
                <c:pt idx="115">
                  <c:v>0.17</c:v>
                </c:pt>
                <c:pt idx="116">
                  <c:v>0.1900000000000002</c:v>
                </c:pt>
                <c:pt idx="117">
                  <c:v>0.21000000000000021</c:v>
                </c:pt>
                <c:pt idx="118">
                  <c:v>0.23</c:v>
                </c:pt>
                <c:pt idx="119">
                  <c:v>0.24000000000000021</c:v>
                </c:pt>
                <c:pt idx="120">
                  <c:v>0.25</c:v>
                </c:pt>
                <c:pt idx="121">
                  <c:v>0.25</c:v>
                </c:pt>
                <c:pt idx="122">
                  <c:v>0.26</c:v>
                </c:pt>
                <c:pt idx="123">
                  <c:v>0.27</c:v>
                </c:pt>
                <c:pt idx="124">
                  <c:v>0.29000000000000031</c:v>
                </c:pt>
                <c:pt idx="125">
                  <c:v>0.30000000000000032</c:v>
                </c:pt>
                <c:pt idx="126">
                  <c:v>0.31000000000000072</c:v>
                </c:pt>
                <c:pt idx="127">
                  <c:v>0.31000000000000072</c:v>
                </c:pt>
                <c:pt idx="128">
                  <c:v>0.30000000000000032</c:v>
                </c:pt>
                <c:pt idx="129">
                  <c:v>0.30000000000000032</c:v>
                </c:pt>
                <c:pt idx="130">
                  <c:v>0.29000000000000031</c:v>
                </c:pt>
                <c:pt idx="131">
                  <c:v>0.28000000000000008</c:v>
                </c:pt>
                <c:pt idx="132">
                  <c:v>0.26</c:v>
                </c:pt>
                <c:pt idx="133">
                  <c:v>0.25</c:v>
                </c:pt>
                <c:pt idx="134">
                  <c:v>0.24000000000000021</c:v>
                </c:pt>
                <c:pt idx="135">
                  <c:v>0.1900000000000002</c:v>
                </c:pt>
                <c:pt idx="136">
                  <c:v>0.14000000000000001</c:v>
                </c:pt>
                <c:pt idx="137">
                  <c:v>0.13</c:v>
                </c:pt>
                <c:pt idx="138">
                  <c:v>0.13</c:v>
                </c:pt>
                <c:pt idx="139">
                  <c:v>0.1600000000000002</c:v>
                </c:pt>
                <c:pt idx="140">
                  <c:v>0.1600000000000002</c:v>
                </c:pt>
                <c:pt idx="141">
                  <c:v>0.1600000000000002</c:v>
                </c:pt>
                <c:pt idx="142">
                  <c:v>0.17</c:v>
                </c:pt>
                <c:pt idx="143">
                  <c:v>0.23</c:v>
                </c:pt>
                <c:pt idx="144">
                  <c:v>0.30000000000000032</c:v>
                </c:pt>
                <c:pt idx="145">
                  <c:v>0.37000000000000038</c:v>
                </c:pt>
                <c:pt idx="146">
                  <c:v>0.43000000000000038</c:v>
                </c:pt>
                <c:pt idx="147">
                  <c:v>0.48000000000000032</c:v>
                </c:pt>
                <c:pt idx="148">
                  <c:v>0.51</c:v>
                </c:pt>
                <c:pt idx="149">
                  <c:v>0.56999999999999995</c:v>
                </c:pt>
                <c:pt idx="150">
                  <c:v>0.77000000000000102</c:v>
                </c:pt>
                <c:pt idx="151">
                  <c:v>0.88000000000000078</c:v>
                </c:pt>
                <c:pt idx="152">
                  <c:v>0.96000000000000063</c:v>
                </c:pt>
                <c:pt idx="153">
                  <c:v>1.08</c:v>
                </c:pt>
                <c:pt idx="154">
                  <c:v>1.1000000000000001</c:v>
                </c:pt>
                <c:pt idx="155">
                  <c:v>1.1599999999999968</c:v>
                </c:pt>
                <c:pt idx="156">
                  <c:v>1.1800000000000028</c:v>
                </c:pt>
                <c:pt idx="157">
                  <c:v>1.06</c:v>
                </c:pt>
                <c:pt idx="158">
                  <c:v>0.96000000000000063</c:v>
                </c:pt>
                <c:pt idx="159">
                  <c:v>0.94000000000000061</c:v>
                </c:pt>
                <c:pt idx="160">
                  <c:v>0.82000000000000062</c:v>
                </c:pt>
                <c:pt idx="161">
                  <c:v>0.74000000000000143</c:v>
                </c:pt>
                <c:pt idx="162">
                  <c:v>0.67000000000000193</c:v>
                </c:pt>
                <c:pt idx="163">
                  <c:v>0.64000000000000168</c:v>
                </c:pt>
                <c:pt idx="164">
                  <c:v>0.61000000000000065</c:v>
                </c:pt>
                <c:pt idx="165">
                  <c:v>0.56000000000000005</c:v>
                </c:pt>
                <c:pt idx="166">
                  <c:v>0.51</c:v>
                </c:pt>
                <c:pt idx="167">
                  <c:v>0.5</c:v>
                </c:pt>
                <c:pt idx="168">
                  <c:v>0.53</c:v>
                </c:pt>
                <c:pt idx="169">
                  <c:v>0.59000000000000052</c:v>
                </c:pt>
                <c:pt idx="170">
                  <c:v>0.69000000000000139</c:v>
                </c:pt>
                <c:pt idx="171">
                  <c:v>0.93</c:v>
                </c:pt>
                <c:pt idx="172">
                  <c:v>1.33</c:v>
                </c:pt>
                <c:pt idx="173">
                  <c:v>1.51</c:v>
                </c:pt>
                <c:pt idx="174">
                  <c:v>1.9000000000000001</c:v>
                </c:pt>
                <c:pt idx="175">
                  <c:v>2.19</c:v>
                </c:pt>
                <c:pt idx="176">
                  <c:v>2.3499999999999988</c:v>
                </c:pt>
                <c:pt idx="177">
                  <c:v>2.66</c:v>
                </c:pt>
                <c:pt idx="178">
                  <c:v>2.75</c:v>
                </c:pt>
                <c:pt idx="179">
                  <c:v>2.77</c:v>
                </c:pt>
                <c:pt idx="180">
                  <c:v>2.74</c:v>
                </c:pt>
                <c:pt idx="181">
                  <c:v>2.74</c:v>
                </c:pt>
                <c:pt idx="182">
                  <c:v>2.75</c:v>
                </c:pt>
                <c:pt idx="183">
                  <c:v>2.72</c:v>
                </c:pt>
                <c:pt idx="184">
                  <c:v>2.72</c:v>
                </c:pt>
                <c:pt idx="185">
                  <c:v>2.68</c:v>
                </c:pt>
                <c:pt idx="186">
                  <c:v>2.61</c:v>
                </c:pt>
                <c:pt idx="187">
                  <c:v>2.54</c:v>
                </c:pt>
                <c:pt idx="188">
                  <c:v>2.4699999999999998</c:v>
                </c:pt>
                <c:pt idx="189">
                  <c:v>2.44</c:v>
                </c:pt>
                <c:pt idx="190">
                  <c:v>2.3899999999999997</c:v>
                </c:pt>
                <c:pt idx="191">
                  <c:v>2.34</c:v>
                </c:pt>
                <c:pt idx="192">
                  <c:v>2.2799999999999998</c:v>
                </c:pt>
                <c:pt idx="193">
                  <c:v>2.19</c:v>
                </c:pt>
                <c:pt idx="194">
                  <c:v>2.1</c:v>
                </c:pt>
                <c:pt idx="195">
                  <c:v>1.9900000000000015</c:v>
                </c:pt>
                <c:pt idx="196">
                  <c:v>1.9000000000000001</c:v>
                </c:pt>
                <c:pt idx="197">
                  <c:v>1.790000000000002</c:v>
                </c:pt>
                <c:pt idx="198">
                  <c:v>1.7300000000000013</c:v>
                </c:pt>
                <c:pt idx="199">
                  <c:v>1.6600000000000001</c:v>
                </c:pt>
                <c:pt idx="200">
                  <c:v>1.7500000000000013</c:v>
                </c:pt>
                <c:pt idx="201">
                  <c:v>1.7000000000000013</c:v>
                </c:pt>
                <c:pt idx="202">
                  <c:v>1.61</c:v>
                </c:pt>
                <c:pt idx="203">
                  <c:v>1.58</c:v>
                </c:pt>
                <c:pt idx="204">
                  <c:v>1.9600000000000015</c:v>
                </c:pt>
                <c:pt idx="205">
                  <c:v>2.3499999999999988</c:v>
                </c:pt>
                <c:pt idx="206">
                  <c:v>2.61</c:v>
                </c:pt>
                <c:pt idx="207">
                  <c:v>2.96</c:v>
                </c:pt>
                <c:pt idx="208">
                  <c:v>4.5199999999999996</c:v>
                </c:pt>
                <c:pt idx="209">
                  <c:v>6.68</c:v>
                </c:pt>
                <c:pt idx="210">
                  <c:v>7.6199999999999966</c:v>
                </c:pt>
                <c:pt idx="211">
                  <c:v>7.9700000000000024</c:v>
                </c:pt>
                <c:pt idx="212">
                  <c:v>7.64</c:v>
                </c:pt>
                <c:pt idx="213">
                  <c:v>7.21</c:v>
                </c:pt>
                <c:pt idx="214">
                  <c:v>6.6499999999999995</c:v>
                </c:pt>
                <c:pt idx="215">
                  <c:v>6.1599999999999975</c:v>
                </c:pt>
                <c:pt idx="216">
                  <c:v>5.74</c:v>
                </c:pt>
                <c:pt idx="217">
                  <c:v>5.2700000000000014</c:v>
                </c:pt>
                <c:pt idx="218">
                  <c:v>4.7699999999999996</c:v>
                </c:pt>
                <c:pt idx="219">
                  <c:v>4.46</c:v>
                </c:pt>
                <c:pt idx="220">
                  <c:v>4.1199999999999966</c:v>
                </c:pt>
                <c:pt idx="221">
                  <c:v>3.9</c:v>
                </c:pt>
                <c:pt idx="222">
                  <c:v>3.8099999999999987</c:v>
                </c:pt>
                <c:pt idx="223">
                  <c:v>4.59</c:v>
                </c:pt>
                <c:pt idx="224">
                  <c:v>5.84</c:v>
                </c:pt>
                <c:pt idx="225">
                  <c:v>6.51</c:v>
                </c:pt>
                <c:pt idx="226">
                  <c:v>6.42</c:v>
                </c:pt>
                <c:pt idx="227">
                  <c:v>6.53</c:v>
                </c:pt>
                <c:pt idx="228">
                  <c:v>6.1599999999999975</c:v>
                </c:pt>
                <c:pt idx="229">
                  <c:v>5.6499999999999995</c:v>
                </c:pt>
                <c:pt idx="230">
                  <c:v>5.0999999999999996</c:v>
                </c:pt>
                <c:pt idx="231">
                  <c:v>4.5999999999999996</c:v>
                </c:pt>
                <c:pt idx="232">
                  <c:v>4.78</c:v>
                </c:pt>
                <c:pt idx="233">
                  <c:v>5.64</c:v>
                </c:pt>
                <c:pt idx="234">
                  <c:v>5.89</c:v>
                </c:pt>
                <c:pt idx="235">
                  <c:v>5.54</c:v>
                </c:pt>
                <c:pt idx="236">
                  <c:v>5.0999999999999996</c:v>
                </c:pt>
                <c:pt idx="237">
                  <c:v>4.6899999999999995</c:v>
                </c:pt>
                <c:pt idx="238">
                  <c:v>4.3899999999999997</c:v>
                </c:pt>
                <c:pt idx="239">
                  <c:v>4.1199999999999966</c:v>
                </c:pt>
                <c:pt idx="240">
                  <c:v>3.74</c:v>
                </c:pt>
                <c:pt idx="241">
                  <c:v>3.4499999999999997</c:v>
                </c:pt>
                <c:pt idx="242">
                  <c:v>3.3499999999999988</c:v>
                </c:pt>
                <c:pt idx="243">
                  <c:v>3.15</c:v>
                </c:pt>
                <c:pt idx="244">
                  <c:v>3.22</c:v>
                </c:pt>
                <c:pt idx="245">
                  <c:v>2.9899999999999998</c:v>
                </c:pt>
                <c:pt idx="246">
                  <c:v>2.74</c:v>
                </c:pt>
                <c:pt idx="247">
                  <c:v>3.08</c:v>
                </c:pt>
                <c:pt idx="248">
                  <c:v>3.11</c:v>
                </c:pt>
                <c:pt idx="249">
                  <c:v>4.29</c:v>
                </c:pt>
                <c:pt idx="250">
                  <c:v>5.26</c:v>
                </c:pt>
                <c:pt idx="251">
                  <c:v>5.0999999999999996</c:v>
                </c:pt>
                <c:pt idx="252">
                  <c:v>4.7</c:v>
                </c:pt>
                <c:pt idx="253">
                  <c:v>5.1899999999999995</c:v>
                </c:pt>
                <c:pt idx="254">
                  <c:v>6.56</c:v>
                </c:pt>
                <c:pt idx="255">
                  <c:v>6.42</c:v>
                </c:pt>
                <c:pt idx="256">
                  <c:v>5.75</c:v>
                </c:pt>
                <c:pt idx="257">
                  <c:v>5.07</c:v>
                </c:pt>
                <c:pt idx="258">
                  <c:v>4.6399999999999997</c:v>
                </c:pt>
                <c:pt idx="259">
                  <c:v>4.4300000000000024</c:v>
                </c:pt>
                <c:pt idx="260">
                  <c:v>4.72</c:v>
                </c:pt>
                <c:pt idx="261">
                  <c:v>5.22</c:v>
                </c:pt>
                <c:pt idx="262">
                  <c:v>5.1099999999999985</c:v>
                </c:pt>
                <c:pt idx="263">
                  <c:v>4.6899999999999995</c:v>
                </c:pt>
                <c:pt idx="264">
                  <c:v>4.2300000000000004</c:v>
                </c:pt>
                <c:pt idx="265">
                  <c:v>3.77</c:v>
                </c:pt>
                <c:pt idx="266">
                  <c:v>3.4</c:v>
                </c:pt>
                <c:pt idx="267">
                  <c:v>3.1</c:v>
                </c:pt>
                <c:pt idx="268">
                  <c:v>2.98</c:v>
                </c:pt>
                <c:pt idx="269">
                  <c:v>2.63</c:v>
                </c:pt>
                <c:pt idx="270">
                  <c:v>2.38</c:v>
                </c:pt>
                <c:pt idx="271">
                  <c:v>2.15</c:v>
                </c:pt>
                <c:pt idx="272">
                  <c:v>1.87</c:v>
                </c:pt>
                <c:pt idx="273">
                  <c:v>1.61</c:v>
                </c:pt>
                <c:pt idx="274">
                  <c:v>1.46</c:v>
                </c:pt>
                <c:pt idx="275">
                  <c:v>1.25</c:v>
                </c:pt>
                <c:pt idx="276">
                  <c:v>1.1100000000000001</c:v>
                </c:pt>
                <c:pt idx="277">
                  <c:v>1.03</c:v>
                </c:pt>
                <c:pt idx="278">
                  <c:v>1.04</c:v>
                </c:pt>
                <c:pt idx="279">
                  <c:v>1.1399999999999968</c:v>
                </c:pt>
                <c:pt idx="280">
                  <c:v>1.42</c:v>
                </c:pt>
                <c:pt idx="281">
                  <c:v>2.42</c:v>
                </c:pt>
                <c:pt idx="282">
                  <c:v>3.6</c:v>
                </c:pt>
                <c:pt idx="283">
                  <c:v>3.73</c:v>
                </c:pt>
                <c:pt idx="284">
                  <c:v>3.51</c:v>
                </c:pt>
                <c:pt idx="285">
                  <c:v>3.7600000000000002</c:v>
                </c:pt>
                <c:pt idx="286">
                  <c:v>3.82</c:v>
                </c:pt>
                <c:pt idx="287">
                  <c:v>3.79</c:v>
                </c:pt>
                <c:pt idx="288">
                  <c:v>3.7</c:v>
                </c:pt>
                <c:pt idx="289">
                  <c:v>3.4699999999999998</c:v>
                </c:pt>
                <c:pt idx="290">
                  <c:v>3.27</c:v>
                </c:pt>
                <c:pt idx="291">
                  <c:v>2.98</c:v>
                </c:pt>
                <c:pt idx="292">
                  <c:v>2.67</c:v>
                </c:pt>
                <c:pt idx="293">
                  <c:v>2.4899999999999998</c:v>
                </c:pt>
                <c:pt idx="294">
                  <c:v>2.38</c:v>
                </c:pt>
                <c:pt idx="295">
                  <c:v>2.1800000000000002</c:v>
                </c:pt>
                <c:pt idx="296">
                  <c:v>2</c:v>
                </c:pt>
                <c:pt idx="297">
                  <c:v>1.81</c:v>
                </c:pt>
                <c:pt idx="298">
                  <c:v>1.6400000000000001</c:v>
                </c:pt>
                <c:pt idx="299">
                  <c:v>1.51</c:v>
                </c:pt>
                <c:pt idx="300">
                  <c:v>1.35</c:v>
                </c:pt>
                <c:pt idx="301">
                  <c:v>1.28</c:v>
                </c:pt>
                <c:pt idx="302">
                  <c:v>1.21</c:v>
                </c:pt>
                <c:pt idx="303">
                  <c:v>1.1399999999999968</c:v>
                </c:pt>
                <c:pt idx="304">
                  <c:v>1.1000000000000001</c:v>
                </c:pt>
                <c:pt idx="305">
                  <c:v>1.05</c:v>
                </c:pt>
                <c:pt idx="306">
                  <c:v>1</c:v>
                </c:pt>
                <c:pt idx="307">
                  <c:v>0.9</c:v>
                </c:pt>
                <c:pt idx="308">
                  <c:v>0.87000000000000144</c:v>
                </c:pt>
                <c:pt idx="309">
                  <c:v>0.81</c:v>
                </c:pt>
                <c:pt idx="310">
                  <c:v>0.72000000000000064</c:v>
                </c:pt>
                <c:pt idx="311">
                  <c:v>0.6500000000000018</c:v>
                </c:pt>
                <c:pt idx="312">
                  <c:v>0.61000000000000065</c:v>
                </c:pt>
                <c:pt idx="313">
                  <c:v>0.56999999999999995</c:v>
                </c:pt>
                <c:pt idx="314">
                  <c:v>0.55000000000000004</c:v>
                </c:pt>
                <c:pt idx="315">
                  <c:v>0.59000000000000052</c:v>
                </c:pt>
                <c:pt idx="316">
                  <c:v>0.62000000000000144</c:v>
                </c:pt>
                <c:pt idx="317">
                  <c:v>0.64000000000000168</c:v>
                </c:pt>
                <c:pt idx="318">
                  <c:v>0.61000000000000065</c:v>
                </c:pt>
                <c:pt idx="319">
                  <c:v>0.62000000000000144</c:v>
                </c:pt>
                <c:pt idx="320">
                  <c:v>0.59000000000000052</c:v>
                </c:pt>
                <c:pt idx="321">
                  <c:v>0.56999999999999995</c:v>
                </c:pt>
                <c:pt idx="322">
                  <c:v>0.55000000000000004</c:v>
                </c:pt>
                <c:pt idx="323">
                  <c:v>0.56999999999999995</c:v>
                </c:pt>
                <c:pt idx="324">
                  <c:v>0.56999999999999995</c:v>
                </c:pt>
                <c:pt idx="325">
                  <c:v>0.54</c:v>
                </c:pt>
                <c:pt idx="326">
                  <c:v>0.56000000000000005</c:v>
                </c:pt>
                <c:pt idx="327">
                  <c:v>0.56999999999999995</c:v>
                </c:pt>
                <c:pt idx="328">
                  <c:v>0.56999999999999995</c:v>
                </c:pt>
                <c:pt idx="329">
                  <c:v>0.58000000000000052</c:v>
                </c:pt>
                <c:pt idx="330">
                  <c:v>0.58000000000000052</c:v>
                </c:pt>
                <c:pt idx="331">
                  <c:v>0.55000000000000004</c:v>
                </c:pt>
                <c:pt idx="332">
                  <c:v>0.51</c:v>
                </c:pt>
                <c:pt idx="333">
                  <c:v>0.51</c:v>
                </c:pt>
                <c:pt idx="334">
                  <c:v>0.5</c:v>
                </c:pt>
                <c:pt idx="335">
                  <c:v>0.5</c:v>
                </c:pt>
                <c:pt idx="336">
                  <c:v>0.5</c:v>
                </c:pt>
                <c:pt idx="337">
                  <c:v>0.49000000000000032</c:v>
                </c:pt>
                <c:pt idx="338">
                  <c:v>0.49000000000000032</c:v>
                </c:pt>
                <c:pt idx="339">
                  <c:v>0.49000000000000032</c:v>
                </c:pt>
                <c:pt idx="340">
                  <c:v>0.48000000000000032</c:v>
                </c:pt>
                <c:pt idx="341">
                  <c:v>0.47000000000000008</c:v>
                </c:pt>
                <c:pt idx="342">
                  <c:v>0.49000000000000032</c:v>
                </c:pt>
                <c:pt idx="343">
                  <c:v>0.52</c:v>
                </c:pt>
                <c:pt idx="344">
                  <c:v>0.51</c:v>
                </c:pt>
                <c:pt idx="345">
                  <c:v>0.52</c:v>
                </c:pt>
                <c:pt idx="346">
                  <c:v>0.52</c:v>
                </c:pt>
                <c:pt idx="347">
                  <c:v>0.51</c:v>
                </c:pt>
                <c:pt idx="348">
                  <c:v>0.51</c:v>
                </c:pt>
                <c:pt idx="349">
                  <c:v>0.51</c:v>
                </c:pt>
                <c:pt idx="350">
                  <c:v>0.5</c:v>
                </c:pt>
                <c:pt idx="351">
                  <c:v>0.5</c:v>
                </c:pt>
                <c:pt idx="352">
                  <c:v>0.51</c:v>
                </c:pt>
                <c:pt idx="353">
                  <c:v>0.52</c:v>
                </c:pt>
                <c:pt idx="354">
                  <c:v>0.51</c:v>
                </c:pt>
                <c:pt idx="355">
                  <c:v>0.5</c:v>
                </c:pt>
                <c:pt idx="356">
                  <c:v>0.5</c:v>
                </c:pt>
                <c:pt idx="357">
                  <c:v>0.51</c:v>
                </c:pt>
                <c:pt idx="358">
                  <c:v>0.5</c:v>
                </c:pt>
                <c:pt idx="359">
                  <c:v>0.51</c:v>
                </c:pt>
                <c:pt idx="360">
                  <c:v>0.5</c:v>
                </c:pt>
                <c:pt idx="361">
                  <c:v>0.49000000000000032</c:v>
                </c:pt>
                <c:pt idx="362">
                  <c:v>0.5</c:v>
                </c:pt>
                <c:pt idx="363">
                  <c:v>0.5</c:v>
                </c:pt>
                <c:pt idx="364">
                  <c:v>0.5</c:v>
                </c:pt>
              </c:numCache>
            </c:numRef>
          </c:val>
        </c:ser>
        <c:ser>
          <c:idx val="1"/>
          <c:order val="1"/>
          <c:tx>
            <c:v>Modelled</c:v>
          </c:tx>
          <c:marker>
            <c:symbol val="none"/>
          </c:marker>
          <c:val>
            <c:numRef>
              <c:f>MESH_output_streamflow!$C$1:$C$365</c:f>
              <c:numCache>
                <c:formatCode>General</c:formatCode>
                <c:ptCount val="365"/>
                <c:pt idx="0">
                  <c:v>0.66400000000000192</c:v>
                </c:pt>
                <c:pt idx="1">
                  <c:v>0.65400000000000191</c:v>
                </c:pt>
                <c:pt idx="2">
                  <c:v>0.60900000000000065</c:v>
                </c:pt>
                <c:pt idx="3">
                  <c:v>0.54400000000000004</c:v>
                </c:pt>
                <c:pt idx="4">
                  <c:v>0.47600000000000031</c:v>
                </c:pt>
                <c:pt idx="5">
                  <c:v>0.41400000000000031</c:v>
                </c:pt>
                <c:pt idx="6">
                  <c:v>0.3490000000000007</c:v>
                </c:pt>
                <c:pt idx="7">
                  <c:v>0.253</c:v>
                </c:pt>
                <c:pt idx="8">
                  <c:v>0.18800000000000039</c:v>
                </c:pt>
                <c:pt idx="9">
                  <c:v>0.14800000000000021</c:v>
                </c:pt>
                <c:pt idx="10">
                  <c:v>0.11899999999999998</c:v>
                </c:pt>
                <c:pt idx="11">
                  <c:v>9.8000000000000267E-2</c:v>
                </c:pt>
                <c:pt idx="12">
                  <c:v>9.7000000000000045E-2</c:v>
                </c:pt>
                <c:pt idx="13">
                  <c:v>0.1</c:v>
                </c:pt>
                <c:pt idx="14">
                  <c:v>0.10299999999999998</c:v>
                </c:pt>
                <c:pt idx="15">
                  <c:v>0.11899999999999998</c:v>
                </c:pt>
                <c:pt idx="16">
                  <c:v>0.14200000000000004</c:v>
                </c:pt>
                <c:pt idx="17">
                  <c:v>0.15200000000000036</c:v>
                </c:pt>
                <c:pt idx="18">
                  <c:v>0.14600000000000021</c:v>
                </c:pt>
                <c:pt idx="19">
                  <c:v>0.129</c:v>
                </c:pt>
                <c:pt idx="20">
                  <c:v>0.10700000000000012</c:v>
                </c:pt>
                <c:pt idx="21">
                  <c:v>8.7000000000000022E-2</c:v>
                </c:pt>
                <c:pt idx="22">
                  <c:v>7.1000000000000021E-2</c:v>
                </c:pt>
                <c:pt idx="23">
                  <c:v>5.7000000000000134E-2</c:v>
                </c:pt>
                <c:pt idx="24">
                  <c:v>4.7000000000000104E-2</c:v>
                </c:pt>
                <c:pt idx="25">
                  <c:v>3.9000000000000062E-2</c:v>
                </c:pt>
                <c:pt idx="26">
                  <c:v>3.2000000000000084E-2</c:v>
                </c:pt>
                <c:pt idx="27">
                  <c:v>2.7000000000000086E-2</c:v>
                </c:pt>
                <c:pt idx="28">
                  <c:v>2.300000000000001E-2</c:v>
                </c:pt>
                <c:pt idx="29">
                  <c:v>2.0000000000000042E-2</c:v>
                </c:pt>
                <c:pt idx="30">
                  <c:v>1.7000000000000043E-2</c:v>
                </c:pt>
                <c:pt idx="31">
                  <c:v>1.4999999999999998E-2</c:v>
                </c:pt>
                <c:pt idx="32">
                  <c:v>1.2999999999999998E-2</c:v>
                </c:pt>
                <c:pt idx="33">
                  <c:v>1.2000000000000021E-2</c:v>
                </c:pt>
                <c:pt idx="34">
                  <c:v>1.0000000000000023E-2</c:v>
                </c:pt>
                <c:pt idx="35">
                  <c:v>9.0000000000000271E-3</c:v>
                </c:pt>
                <c:pt idx="36">
                  <c:v>8.0000000000000227E-3</c:v>
                </c:pt>
                <c:pt idx="37">
                  <c:v>7.0000000000000123E-3</c:v>
                </c:pt>
                <c:pt idx="38">
                  <c:v>7.0000000000000123E-3</c:v>
                </c:pt>
                <c:pt idx="39">
                  <c:v>6.0000000000000123E-3</c:v>
                </c:pt>
                <c:pt idx="40">
                  <c:v>5.0000000000000114E-3</c:v>
                </c:pt>
                <c:pt idx="41">
                  <c:v>5.0000000000000114E-3</c:v>
                </c:pt>
                <c:pt idx="42">
                  <c:v>4.0000000000000114E-3</c:v>
                </c:pt>
                <c:pt idx="43">
                  <c:v>4.0000000000000114E-3</c:v>
                </c:pt>
                <c:pt idx="44">
                  <c:v>4.0000000000000114E-3</c:v>
                </c:pt>
                <c:pt idx="45">
                  <c:v>3.0000000000000087E-3</c:v>
                </c:pt>
                <c:pt idx="46">
                  <c:v>3.0000000000000087E-3</c:v>
                </c:pt>
                <c:pt idx="47">
                  <c:v>3.0000000000000087E-3</c:v>
                </c:pt>
                <c:pt idx="48">
                  <c:v>3.0000000000000087E-3</c:v>
                </c:pt>
                <c:pt idx="49">
                  <c:v>2.0000000000000052E-3</c:v>
                </c:pt>
                <c:pt idx="50">
                  <c:v>2.0000000000000052E-3</c:v>
                </c:pt>
                <c:pt idx="51">
                  <c:v>2.0000000000000052E-3</c:v>
                </c:pt>
                <c:pt idx="52">
                  <c:v>2.0000000000000052E-3</c:v>
                </c:pt>
                <c:pt idx="53">
                  <c:v>2.0000000000000052E-3</c:v>
                </c:pt>
                <c:pt idx="54">
                  <c:v>2.0000000000000052E-3</c:v>
                </c:pt>
                <c:pt idx="55">
                  <c:v>1.0000000000000031E-3</c:v>
                </c:pt>
                <c:pt idx="56">
                  <c:v>1.0000000000000031E-3</c:v>
                </c:pt>
                <c:pt idx="57">
                  <c:v>1.0000000000000031E-3</c:v>
                </c:pt>
                <c:pt idx="58">
                  <c:v>1.0000000000000031E-3</c:v>
                </c:pt>
                <c:pt idx="59">
                  <c:v>1.0000000000000031E-3</c:v>
                </c:pt>
                <c:pt idx="60">
                  <c:v>1.0000000000000031E-3</c:v>
                </c:pt>
                <c:pt idx="61">
                  <c:v>1.0000000000000031E-3</c:v>
                </c:pt>
                <c:pt idx="62">
                  <c:v>1.0000000000000031E-3</c:v>
                </c:pt>
                <c:pt idx="63">
                  <c:v>1.0000000000000031E-3</c:v>
                </c:pt>
                <c:pt idx="64">
                  <c:v>1.0000000000000031E-3</c:v>
                </c:pt>
                <c:pt idx="65">
                  <c:v>1.0000000000000031E-3</c:v>
                </c:pt>
                <c:pt idx="66">
                  <c:v>1.0000000000000031E-3</c:v>
                </c:pt>
                <c:pt idx="67">
                  <c:v>1.0000000000000031E-3</c:v>
                </c:pt>
                <c:pt idx="68">
                  <c:v>1.0000000000000031E-3</c:v>
                </c:pt>
                <c:pt idx="69">
                  <c:v>1.0000000000000031E-3</c:v>
                </c:pt>
                <c:pt idx="70">
                  <c:v>1.0000000000000031E-3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1.0000000000000031E-3</c:v>
                </c:pt>
                <c:pt idx="118">
                  <c:v>4.0000000000000114E-3</c:v>
                </c:pt>
                <c:pt idx="119">
                  <c:v>7.0000000000000123E-3</c:v>
                </c:pt>
                <c:pt idx="120">
                  <c:v>6.0000000000000123E-3</c:v>
                </c:pt>
                <c:pt idx="121">
                  <c:v>7.0000000000000123E-3</c:v>
                </c:pt>
                <c:pt idx="122">
                  <c:v>8.0000000000000227E-3</c:v>
                </c:pt>
                <c:pt idx="123">
                  <c:v>1.4999999999999998E-2</c:v>
                </c:pt>
                <c:pt idx="124">
                  <c:v>5.1000000000000004E-2</c:v>
                </c:pt>
                <c:pt idx="125">
                  <c:v>0.12300000000000012</c:v>
                </c:pt>
                <c:pt idx="126">
                  <c:v>0.25600000000000001</c:v>
                </c:pt>
                <c:pt idx="127">
                  <c:v>0.47700000000000031</c:v>
                </c:pt>
                <c:pt idx="128">
                  <c:v>0.82900000000000063</c:v>
                </c:pt>
                <c:pt idx="129">
                  <c:v>1.1879999999999971</c:v>
                </c:pt>
                <c:pt idx="130">
                  <c:v>1.4219999999999942</c:v>
                </c:pt>
                <c:pt idx="131">
                  <c:v>1.4119999999999935</c:v>
                </c:pt>
                <c:pt idx="132">
                  <c:v>1.2789999999999968</c:v>
                </c:pt>
                <c:pt idx="133">
                  <c:v>1.069</c:v>
                </c:pt>
                <c:pt idx="134">
                  <c:v>0.83400000000000063</c:v>
                </c:pt>
                <c:pt idx="135">
                  <c:v>0.65400000000000191</c:v>
                </c:pt>
                <c:pt idx="136">
                  <c:v>0.51700000000000002</c:v>
                </c:pt>
                <c:pt idx="137">
                  <c:v>0.41600000000000031</c:v>
                </c:pt>
                <c:pt idx="138">
                  <c:v>0.31900000000000084</c:v>
                </c:pt>
                <c:pt idx="139">
                  <c:v>0.2230000000000002</c:v>
                </c:pt>
                <c:pt idx="140">
                  <c:v>0.22700000000000023</c:v>
                </c:pt>
                <c:pt idx="141">
                  <c:v>0.25900000000000001</c:v>
                </c:pt>
                <c:pt idx="142">
                  <c:v>0.39600000000000096</c:v>
                </c:pt>
                <c:pt idx="143">
                  <c:v>0.68400000000000094</c:v>
                </c:pt>
                <c:pt idx="144">
                  <c:v>1.24</c:v>
                </c:pt>
                <c:pt idx="145">
                  <c:v>2.1800000000000002</c:v>
                </c:pt>
                <c:pt idx="146">
                  <c:v>3.7789999999999999</c:v>
                </c:pt>
                <c:pt idx="147">
                  <c:v>5.6819999999999995</c:v>
                </c:pt>
                <c:pt idx="148">
                  <c:v>7.624999999999984</c:v>
                </c:pt>
                <c:pt idx="149">
                  <c:v>9.2730000000000015</c:v>
                </c:pt>
                <c:pt idx="150">
                  <c:v>10.639999999999999</c:v>
                </c:pt>
                <c:pt idx="151">
                  <c:v>12.124000000000001</c:v>
                </c:pt>
                <c:pt idx="152">
                  <c:v>13.924000000000001</c:v>
                </c:pt>
                <c:pt idx="153">
                  <c:v>15.947999999999999</c:v>
                </c:pt>
                <c:pt idx="154">
                  <c:v>17.864000000000001</c:v>
                </c:pt>
                <c:pt idx="155">
                  <c:v>19.251999999999999</c:v>
                </c:pt>
                <c:pt idx="156">
                  <c:v>20.242999999999949</c:v>
                </c:pt>
                <c:pt idx="157">
                  <c:v>20.548999999999989</c:v>
                </c:pt>
                <c:pt idx="158">
                  <c:v>19.062999999999949</c:v>
                </c:pt>
                <c:pt idx="159">
                  <c:v>15.386000000000006</c:v>
                </c:pt>
                <c:pt idx="160">
                  <c:v>11.887</c:v>
                </c:pt>
                <c:pt idx="161">
                  <c:v>9.3140000000000001</c:v>
                </c:pt>
                <c:pt idx="162">
                  <c:v>7.4470000000000001</c:v>
                </c:pt>
                <c:pt idx="163">
                  <c:v>6.322999999999988</c:v>
                </c:pt>
                <c:pt idx="164">
                  <c:v>5.7060000000000004</c:v>
                </c:pt>
                <c:pt idx="165">
                  <c:v>5.4550000000000001</c:v>
                </c:pt>
                <c:pt idx="166">
                  <c:v>5.2960000000000003</c:v>
                </c:pt>
                <c:pt idx="167">
                  <c:v>4.9260000000000002</c:v>
                </c:pt>
                <c:pt idx="168">
                  <c:v>4.7669999999999995</c:v>
                </c:pt>
                <c:pt idx="169">
                  <c:v>4.9770000000000003</c:v>
                </c:pt>
                <c:pt idx="170">
                  <c:v>5.4450000000000003</c:v>
                </c:pt>
                <c:pt idx="171">
                  <c:v>6.25</c:v>
                </c:pt>
                <c:pt idx="172">
                  <c:v>7.8179999999999872</c:v>
                </c:pt>
                <c:pt idx="173">
                  <c:v>10.201000000000001</c:v>
                </c:pt>
                <c:pt idx="174">
                  <c:v>13.171000000000001</c:v>
                </c:pt>
                <c:pt idx="175">
                  <c:v>17.140999999999988</c:v>
                </c:pt>
                <c:pt idx="176">
                  <c:v>21.535</c:v>
                </c:pt>
                <c:pt idx="177">
                  <c:v>23.961999999999989</c:v>
                </c:pt>
                <c:pt idx="178">
                  <c:v>25.309000000000001</c:v>
                </c:pt>
                <c:pt idx="179">
                  <c:v>25.747</c:v>
                </c:pt>
                <c:pt idx="180">
                  <c:v>25.413</c:v>
                </c:pt>
                <c:pt idx="181">
                  <c:v>24.48599999999993</c:v>
                </c:pt>
                <c:pt idx="182">
                  <c:v>23.175000000000001</c:v>
                </c:pt>
                <c:pt idx="183">
                  <c:v>21.873999999999999</c:v>
                </c:pt>
                <c:pt idx="184">
                  <c:v>20.721</c:v>
                </c:pt>
                <c:pt idx="185">
                  <c:v>19.803999999999988</c:v>
                </c:pt>
                <c:pt idx="186">
                  <c:v>18.486999999999945</c:v>
                </c:pt>
                <c:pt idx="187">
                  <c:v>16.765999999999941</c:v>
                </c:pt>
                <c:pt idx="188">
                  <c:v>14.944000000000001</c:v>
                </c:pt>
                <c:pt idx="189">
                  <c:v>13.254</c:v>
                </c:pt>
                <c:pt idx="190">
                  <c:v>11.834</c:v>
                </c:pt>
                <c:pt idx="191">
                  <c:v>10.66</c:v>
                </c:pt>
                <c:pt idx="192">
                  <c:v>9.6790000000000003</c:v>
                </c:pt>
                <c:pt idx="193">
                  <c:v>8.8360000000000003</c:v>
                </c:pt>
                <c:pt idx="194">
                  <c:v>8.0740000000000016</c:v>
                </c:pt>
                <c:pt idx="195">
                  <c:v>7.351</c:v>
                </c:pt>
                <c:pt idx="196">
                  <c:v>6.7080000000000002</c:v>
                </c:pt>
                <c:pt idx="197">
                  <c:v>6.0979999999999945</c:v>
                </c:pt>
                <c:pt idx="198">
                  <c:v>5.5069999999999997</c:v>
                </c:pt>
                <c:pt idx="199">
                  <c:v>5.0179999999999945</c:v>
                </c:pt>
                <c:pt idx="200">
                  <c:v>4.5890000000000004</c:v>
                </c:pt>
                <c:pt idx="201">
                  <c:v>4.1589999999999945</c:v>
                </c:pt>
                <c:pt idx="202">
                  <c:v>3.8009999999999997</c:v>
                </c:pt>
                <c:pt idx="203">
                  <c:v>3.6509999999999998</c:v>
                </c:pt>
                <c:pt idx="204">
                  <c:v>3.7309999999999999</c:v>
                </c:pt>
                <c:pt idx="205">
                  <c:v>3.9619999999999997</c:v>
                </c:pt>
                <c:pt idx="206">
                  <c:v>4.2729999999999997</c:v>
                </c:pt>
                <c:pt idx="207">
                  <c:v>4.5949999999999882</c:v>
                </c:pt>
                <c:pt idx="208">
                  <c:v>5.1179999999999861</c:v>
                </c:pt>
                <c:pt idx="209">
                  <c:v>6.423</c:v>
                </c:pt>
                <c:pt idx="210">
                  <c:v>8.6060000000000034</c:v>
                </c:pt>
                <c:pt idx="211">
                  <c:v>10.849</c:v>
                </c:pt>
                <c:pt idx="212">
                  <c:v>12.341000000000001</c:v>
                </c:pt>
                <c:pt idx="213">
                  <c:v>12.754</c:v>
                </c:pt>
                <c:pt idx="214">
                  <c:v>12.143999999999998</c:v>
                </c:pt>
                <c:pt idx="215">
                  <c:v>10.950000000000006</c:v>
                </c:pt>
                <c:pt idx="216">
                  <c:v>9.5610000000000035</c:v>
                </c:pt>
                <c:pt idx="217">
                  <c:v>8.1879999999999988</c:v>
                </c:pt>
                <c:pt idx="218">
                  <c:v>6.9310000000000125</c:v>
                </c:pt>
                <c:pt idx="219">
                  <c:v>5.8259999999999872</c:v>
                </c:pt>
                <c:pt idx="220">
                  <c:v>4.915</c:v>
                </c:pt>
                <c:pt idx="221">
                  <c:v>4.1429999999999945</c:v>
                </c:pt>
                <c:pt idx="222">
                  <c:v>3.5209999999999999</c:v>
                </c:pt>
                <c:pt idx="223">
                  <c:v>3.2109999999999999</c:v>
                </c:pt>
                <c:pt idx="224">
                  <c:v>3.4109999999999987</c:v>
                </c:pt>
                <c:pt idx="225">
                  <c:v>4.1909999999999945</c:v>
                </c:pt>
                <c:pt idx="226">
                  <c:v>5.1469999999999985</c:v>
                </c:pt>
                <c:pt idx="227">
                  <c:v>5.9989999999999997</c:v>
                </c:pt>
                <c:pt idx="228">
                  <c:v>6.7409999999999997</c:v>
                </c:pt>
                <c:pt idx="229">
                  <c:v>7.0309999999999997</c:v>
                </c:pt>
                <c:pt idx="230">
                  <c:v>6.6310000000000002</c:v>
                </c:pt>
                <c:pt idx="231">
                  <c:v>5.9290000000000003</c:v>
                </c:pt>
                <c:pt idx="232">
                  <c:v>5.1769999999999996</c:v>
                </c:pt>
                <c:pt idx="233">
                  <c:v>4.7590000000000003</c:v>
                </c:pt>
                <c:pt idx="234">
                  <c:v>4.8259999999999872</c:v>
                </c:pt>
                <c:pt idx="235">
                  <c:v>5.1529999999999871</c:v>
                </c:pt>
                <c:pt idx="236">
                  <c:v>5.4489999999999998</c:v>
                </c:pt>
                <c:pt idx="237">
                  <c:v>5.7060000000000004</c:v>
                </c:pt>
                <c:pt idx="238">
                  <c:v>5.6939999999999955</c:v>
                </c:pt>
                <c:pt idx="239">
                  <c:v>5.3139999999999965</c:v>
                </c:pt>
                <c:pt idx="240">
                  <c:v>4.798</c:v>
                </c:pt>
                <c:pt idx="241">
                  <c:v>4.24</c:v>
                </c:pt>
                <c:pt idx="242">
                  <c:v>4.0339999999999998</c:v>
                </c:pt>
                <c:pt idx="243">
                  <c:v>4.101</c:v>
                </c:pt>
                <c:pt idx="244">
                  <c:v>4.1739999999999995</c:v>
                </c:pt>
                <c:pt idx="245">
                  <c:v>3.98</c:v>
                </c:pt>
                <c:pt idx="246">
                  <c:v>3.6319999999999997</c:v>
                </c:pt>
                <c:pt idx="247">
                  <c:v>3.34</c:v>
                </c:pt>
                <c:pt idx="248">
                  <c:v>3.153</c:v>
                </c:pt>
                <c:pt idx="249">
                  <c:v>3.3299999999999987</c:v>
                </c:pt>
                <c:pt idx="250">
                  <c:v>3.7909999999999999</c:v>
                </c:pt>
                <c:pt idx="251">
                  <c:v>4.4969999999999999</c:v>
                </c:pt>
                <c:pt idx="252">
                  <c:v>4.9820000000000002</c:v>
                </c:pt>
                <c:pt idx="253">
                  <c:v>5.1929999999999872</c:v>
                </c:pt>
                <c:pt idx="254">
                  <c:v>5.5949999999999882</c:v>
                </c:pt>
                <c:pt idx="255">
                  <c:v>5.9930000000000003</c:v>
                </c:pt>
                <c:pt idx="256">
                  <c:v>6.0279999999999871</c:v>
                </c:pt>
                <c:pt idx="257">
                  <c:v>5.72</c:v>
                </c:pt>
                <c:pt idx="258">
                  <c:v>5.2720000000000002</c:v>
                </c:pt>
                <c:pt idx="259">
                  <c:v>4.718</c:v>
                </c:pt>
                <c:pt idx="260">
                  <c:v>4.3569999999999975</c:v>
                </c:pt>
                <c:pt idx="261">
                  <c:v>4.3679999999999861</c:v>
                </c:pt>
                <c:pt idx="262">
                  <c:v>4.6559999999999881</c:v>
                </c:pt>
                <c:pt idx="263">
                  <c:v>4.9610000000000003</c:v>
                </c:pt>
                <c:pt idx="264">
                  <c:v>5.0880000000000001</c:v>
                </c:pt>
                <c:pt idx="265">
                  <c:v>5.0669999999999975</c:v>
                </c:pt>
                <c:pt idx="266">
                  <c:v>4.7720000000000002</c:v>
                </c:pt>
                <c:pt idx="267">
                  <c:v>4.2389999999999999</c:v>
                </c:pt>
                <c:pt idx="268">
                  <c:v>3.6850000000000001</c:v>
                </c:pt>
                <c:pt idx="269">
                  <c:v>3.109</c:v>
                </c:pt>
                <c:pt idx="270">
                  <c:v>2.61</c:v>
                </c:pt>
                <c:pt idx="271">
                  <c:v>2.1739999999999999</c:v>
                </c:pt>
                <c:pt idx="272">
                  <c:v>1.823</c:v>
                </c:pt>
                <c:pt idx="273">
                  <c:v>1.6120000000000001</c:v>
                </c:pt>
                <c:pt idx="274">
                  <c:v>1.4339999999999942</c:v>
                </c:pt>
                <c:pt idx="275">
                  <c:v>1.319</c:v>
                </c:pt>
                <c:pt idx="276">
                  <c:v>1.2369999999999968</c:v>
                </c:pt>
                <c:pt idx="277">
                  <c:v>1.171999999999997</c:v>
                </c:pt>
                <c:pt idx="278">
                  <c:v>1.1200000000000001</c:v>
                </c:pt>
                <c:pt idx="279">
                  <c:v>1.0660000000000001</c:v>
                </c:pt>
                <c:pt idx="280">
                  <c:v>1.05</c:v>
                </c:pt>
                <c:pt idx="281">
                  <c:v>1.3520000000000001</c:v>
                </c:pt>
                <c:pt idx="282">
                  <c:v>2.004</c:v>
                </c:pt>
                <c:pt idx="283">
                  <c:v>3.57</c:v>
                </c:pt>
                <c:pt idx="284">
                  <c:v>5.5069999999999997</c:v>
                </c:pt>
                <c:pt idx="285">
                  <c:v>6.9649999999999945</c:v>
                </c:pt>
                <c:pt idx="286">
                  <c:v>8.1</c:v>
                </c:pt>
                <c:pt idx="287">
                  <c:v>8.7670000000000012</c:v>
                </c:pt>
                <c:pt idx="288">
                  <c:v>8.94</c:v>
                </c:pt>
                <c:pt idx="289">
                  <c:v>8.7299999999999986</c:v>
                </c:pt>
                <c:pt idx="290">
                  <c:v>8.1349999999999998</c:v>
                </c:pt>
                <c:pt idx="291">
                  <c:v>7.3069999999999995</c:v>
                </c:pt>
                <c:pt idx="292">
                  <c:v>6.4260000000000002</c:v>
                </c:pt>
                <c:pt idx="293">
                  <c:v>5.569</c:v>
                </c:pt>
                <c:pt idx="294">
                  <c:v>4.8119999999999985</c:v>
                </c:pt>
                <c:pt idx="295">
                  <c:v>4.1159999999999872</c:v>
                </c:pt>
                <c:pt idx="296">
                  <c:v>3.5470000000000002</c:v>
                </c:pt>
                <c:pt idx="297">
                  <c:v>3.07</c:v>
                </c:pt>
                <c:pt idx="298">
                  <c:v>2.64</c:v>
                </c:pt>
                <c:pt idx="299">
                  <c:v>2.2829999999999999</c:v>
                </c:pt>
                <c:pt idx="300">
                  <c:v>1.9560000000000015</c:v>
                </c:pt>
                <c:pt idx="301">
                  <c:v>1.7040000000000013</c:v>
                </c:pt>
                <c:pt idx="302">
                  <c:v>1.536</c:v>
                </c:pt>
                <c:pt idx="303">
                  <c:v>1.3839999999999968</c:v>
                </c:pt>
                <c:pt idx="304">
                  <c:v>1.2849999999999968</c:v>
                </c:pt>
                <c:pt idx="305">
                  <c:v>1.2109999999999967</c:v>
                </c:pt>
                <c:pt idx="306">
                  <c:v>1.1559999999999968</c:v>
                </c:pt>
                <c:pt idx="307">
                  <c:v>1.113</c:v>
                </c:pt>
                <c:pt idx="308">
                  <c:v>1.07</c:v>
                </c:pt>
                <c:pt idx="309">
                  <c:v>1.038</c:v>
                </c:pt>
                <c:pt idx="310">
                  <c:v>1.0109999999999968</c:v>
                </c:pt>
                <c:pt idx="311">
                  <c:v>0.98799999999999999</c:v>
                </c:pt>
                <c:pt idx="312">
                  <c:v>0.97100000000000064</c:v>
                </c:pt>
                <c:pt idx="313">
                  <c:v>0.95600000000000063</c:v>
                </c:pt>
                <c:pt idx="314">
                  <c:v>0.94099999999999995</c:v>
                </c:pt>
                <c:pt idx="315">
                  <c:v>0.92300000000000004</c:v>
                </c:pt>
                <c:pt idx="316">
                  <c:v>0.90600000000000003</c:v>
                </c:pt>
                <c:pt idx="317">
                  <c:v>0.89500000000000079</c:v>
                </c:pt>
                <c:pt idx="318">
                  <c:v>0.9</c:v>
                </c:pt>
                <c:pt idx="319">
                  <c:v>0.91400000000000003</c:v>
                </c:pt>
                <c:pt idx="320">
                  <c:v>0.91300000000000003</c:v>
                </c:pt>
                <c:pt idx="321">
                  <c:v>0.89200000000000079</c:v>
                </c:pt>
                <c:pt idx="322">
                  <c:v>0.86000000000000065</c:v>
                </c:pt>
                <c:pt idx="323">
                  <c:v>0.82500000000000062</c:v>
                </c:pt>
                <c:pt idx="324">
                  <c:v>0.79300000000000004</c:v>
                </c:pt>
                <c:pt idx="325">
                  <c:v>0.76800000000000168</c:v>
                </c:pt>
                <c:pt idx="326">
                  <c:v>0.74700000000000144</c:v>
                </c:pt>
                <c:pt idx="327">
                  <c:v>0.73100000000000065</c:v>
                </c:pt>
                <c:pt idx="328">
                  <c:v>0.72100000000000064</c:v>
                </c:pt>
                <c:pt idx="329">
                  <c:v>0.71500000000000064</c:v>
                </c:pt>
                <c:pt idx="330">
                  <c:v>0.71000000000000063</c:v>
                </c:pt>
                <c:pt idx="331">
                  <c:v>0.70600000000000063</c:v>
                </c:pt>
                <c:pt idx="332">
                  <c:v>0.70200000000000062</c:v>
                </c:pt>
                <c:pt idx="333">
                  <c:v>0.69500000000000095</c:v>
                </c:pt>
                <c:pt idx="334">
                  <c:v>0.6870000000000015</c:v>
                </c:pt>
                <c:pt idx="335">
                  <c:v>0.67800000000000193</c:v>
                </c:pt>
                <c:pt idx="336">
                  <c:v>0.66900000000000193</c:v>
                </c:pt>
                <c:pt idx="337">
                  <c:v>0.66200000000000192</c:v>
                </c:pt>
                <c:pt idx="338">
                  <c:v>0.65600000000000191</c:v>
                </c:pt>
                <c:pt idx="339">
                  <c:v>0.64900000000000169</c:v>
                </c:pt>
                <c:pt idx="340">
                  <c:v>0.64300000000000168</c:v>
                </c:pt>
                <c:pt idx="341">
                  <c:v>0.63600000000000156</c:v>
                </c:pt>
                <c:pt idx="342">
                  <c:v>0.63000000000000156</c:v>
                </c:pt>
                <c:pt idx="343">
                  <c:v>0.62500000000000155</c:v>
                </c:pt>
                <c:pt idx="344">
                  <c:v>0.62000000000000144</c:v>
                </c:pt>
                <c:pt idx="345">
                  <c:v>0.61500000000000143</c:v>
                </c:pt>
                <c:pt idx="346">
                  <c:v>0.61100000000000065</c:v>
                </c:pt>
                <c:pt idx="347">
                  <c:v>0.60700000000000065</c:v>
                </c:pt>
                <c:pt idx="348">
                  <c:v>0.60200000000000065</c:v>
                </c:pt>
                <c:pt idx="349">
                  <c:v>0.59800000000000053</c:v>
                </c:pt>
                <c:pt idx="350">
                  <c:v>0.59400000000000053</c:v>
                </c:pt>
                <c:pt idx="351">
                  <c:v>0.59000000000000052</c:v>
                </c:pt>
                <c:pt idx="352">
                  <c:v>0.58500000000000052</c:v>
                </c:pt>
                <c:pt idx="353">
                  <c:v>0.58100000000000052</c:v>
                </c:pt>
                <c:pt idx="354">
                  <c:v>0.57600000000000062</c:v>
                </c:pt>
                <c:pt idx="355">
                  <c:v>0.57199999999999995</c:v>
                </c:pt>
                <c:pt idx="356">
                  <c:v>0.56699999999999995</c:v>
                </c:pt>
                <c:pt idx="357">
                  <c:v>0.56299999999999994</c:v>
                </c:pt>
                <c:pt idx="358">
                  <c:v>0.55800000000000005</c:v>
                </c:pt>
                <c:pt idx="359">
                  <c:v>0.55400000000000005</c:v>
                </c:pt>
                <c:pt idx="360">
                  <c:v>0.55000000000000004</c:v>
                </c:pt>
                <c:pt idx="361">
                  <c:v>0.54600000000000004</c:v>
                </c:pt>
                <c:pt idx="362">
                  <c:v>0.54200000000000004</c:v>
                </c:pt>
                <c:pt idx="363">
                  <c:v>0.53800000000000003</c:v>
                </c:pt>
                <c:pt idx="364">
                  <c:v>0.53400000000000003</c:v>
                </c:pt>
              </c:numCache>
            </c:numRef>
          </c:val>
        </c:ser>
        <c:marker val="1"/>
        <c:axId val="54249344"/>
        <c:axId val="54250880"/>
      </c:lineChart>
      <c:catAx>
        <c:axId val="54249344"/>
        <c:scaling>
          <c:orientation val="minMax"/>
        </c:scaling>
        <c:axPos val="b"/>
        <c:tickLblPos val="nextTo"/>
        <c:crossAx val="54250880"/>
        <c:crosses val="autoZero"/>
        <c:auto val="1"/>
        <c:lblAlgn val="ctr"/>
        <c:lblOffset val="100"/>
      </c:catAx>
      <c:valAx>
        <c:axId val="54250880"/>
        <c:scaling>
          <c:orientation val="minMax"/>
        </c:scaling>
        <c:axPos val="l"/>
        <c:majorGridlines/>
        <c:numFmt formatCode="General" sourceLinked="1"/>
        <c:tickLblPos val="nextTo"/>
        <c:crossAx val="54249344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  <a:effectLst>
      <a:outerShdw blurRad="317500" dist="38100" dir="2700000" sx="102000" sy="102000" algn="tl" rotWithShape="0">
        <a:prstClr val="black">
          <a:alpha val="40000"/>
        </a:prstClr>
      </a:outerShdw>
    </a:effectLst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lineChart>
        <c:grouping val="standard"/>
        <c:ser>
          <c:idx val="0"/>
          <c:order val="0"/>
          <c:tx>
            <c:strRef>
              <c:f>MESH_output_streamflow!$B$1</c:f>
              <c:strCache>
                <c:ptCount val="1"/>
                <c:pt idx="0">
                  <c:v>Measured</c:v>
                </c:pt>
              </c:strCache>
            </c:strRef>
          </c:tx>
          <c:marker>
            <c:symbol val="none"/>
          </c:marker>
          <c:val>
            <c:numRef>
              <c:f>MESH_output_streamflow!$B$2:$B$1462</c:f>
              <c:numCache>
                <c:formatCode>General</c:formatCode>
                <c:ptCount val="1461"/>
                <c:pt idx="0">
                  <c:v>0.1</c:v>
                </c:pt>
                <c:pt idx="1">
                  <c:v>7.8199999999999985</c:v>
                </c:pt>
                <c:pt idx="2">
                  <c:v>7.58</c:v>
                </c:pt>
                <c:pt idx="3">
                  <c:v>7.5</c:v>
                </c:pt>
                <c:pt idx="4">
                  <c:v>8.07</c:v>
                </c:pt>
                <c:pt idx="5">
                  <c:v>7.57</c:v>
                </c:pt>
                <c:pt idx="6">
                  <c:v>7.29</c:v>
                </c:pt>
                <c:pt idx="7">
                  <c:v>7</c:v>
                </c:pt>
                <c:pt idx="8">
                  <c:v>6.85</c:v>
                </c:pt>
                <c:pt idx="9">
                  <c:v>6.64</c:v>
                </c:pt>
                <c:pt idx="10">
                  <c:v>6.4</c:v>
                </c:pt>
                <c:pt idx="11">
                  <c:v>6.25</c:v>
                </c:pt>
                <c:pt idx="12">
                  <c:v>6.1</c:v>
                </c:pt>
                <c:pt idx="13">
                  <c:v>5.95</c:v>
                </c:pt>
                <c:pt idx="14">
                  <c:v>5.85</c:v>
                </c:pt>
                <c:pt idx="15">
                  <c:v>5.6499999999999995</c:v>
                </c:pt>
                <c:pt idx="16">
                  <c:v>5.55</c:v>
                </c:pt>
                <c:pt idx="17">
                  <c:v>5.55</c:v>
                </c:pt>
                <c:pt idx="18">
                  <c:v>6.37</c:v>
                </c:pt>
                <c:pt idx="19">
                  <c:v>9.3600000000000048</c:v>
                </c:pt>
                <c:pt idx="20">
                  <c:v>8.7100000000000009</c:v>
                </c:pt>
                <c:pt idx="21">
                  <c:v>9.3600000000000048</c:v>
                </c:pt>
                <c:pt idx="22">
                  <c:v>8.23</c:v>
                </c:pt>
                <c:pt idx="23">
                  <c:v>7.7</c:v>
                </c:pt>
                <c:pt idx="24">
                  <c:v>7.4</c:v>
                </c:pt>
                <c:pt idx="25">
                  <c:v>7.49</c:v>
                </c:pt>
                <c:pt idx="26">
                  <c:v>7.1099999999999985</c:v>
                </c:pt>
                <c:pt idx="27">
                  <c:v>6.91</c:v>
                </c:pt>
                <c:pt idx="28">
                  <c:v>6.07</c:v>
                </c:pt>
                <c:pt idx="29">
                  <c:v>5.42</c:v>
                </c:pt>
                <c:pt idx="30">
                  <c:v>4.38</c:v>
                </c:pt>
                <c:pt idx="31">
                  <c:v>4.13</c:v>
                </c:pt>
                <c:pt idx="32">
                  <c:v>4.76</c:v>
                </c:pt>
                <c:pt idx="33">
                  <c:v>6.4300000000000024</c:v>
                </c:pt>
                <c:pt idx="34">
                  <c:v>6.76</c:v>
                </c:pt>
                <c:pt idx="35">
                  <c:v>6.34</c:v>
                </c:pt>
                <c:pt idx="36">
                  <c:v>4.9000000000000004</c:v>
                </c:pt>
                <c:pt idx="37">
                  <c:v>6.6199999999999966</c:v>
                </c:pt>
                <c:pt idx="38">
                  <c:v>6.54</c:v>
                </c:pt>
                <c:pt idx="39">
                  <c:v>5.3</c:v>
                </c:pt>
                <c:pt idx="40">
                  <c:v>5.9</c:v>
                </c:pt>
                <c:pt idx="41">
                  <c:v>6.26</c:v>
                </c:pt>
                <c:pt idx="42">
                  <c:v>5.9300000000000024</c:v>
                </c:pt>
                <c:pt idx="43">
                  <c:v>6.1599999999999975</c:v>
                </c:pt>
                <c:pt idx="44">
                  <c:v>6.42</c:v>
                </c:pt>
                <c:pt idx="45">
                  <c:v>6.42</c:v>
                </c:pt>
                <c:pt idx="46">
                  <c:v>5</c:v>
                </c:pt>
                <c:pt idx="47">
                  <c:v>4.7</c:v>
                </c:pt>
                <c:pt idx="48">
                  <c:v>5.0999999999999996</c:v>
                </c:pt>
                <c:pt idx="49">
                  <c:v>6</c:v>
                </c:pt>
                <c:pt idx="50">
                  <c:v>7</c:v>
                </c:pt>
                <c:pt idx="51">
                  <c:v>6.42</c:v>
                </c:pt>
                <c:pt idx="52">
                  <c:v>5.6</c:v>
                </c:pt>
                <c:pt idx="53">
                  <c:v>4.8499999999999996</c:v>
                </c:pt>
                <c:pt idx="54">
                  <c:v>4.5</c:v>
                </c:pt>
                <c:pt idx="55">
                  <c:v>4.3</c:v>
                </c:pt>
                <c:pt idx="56">
                  <c:v>4.3499999999999996</c:v>
                </c:pt>
                <c:pt idx="57">
                  <c:v>4.4000000000000004</c:v>
                </c:pt>
                <c:pt idx="58">
                  <c:v>4.5</c:v>
                </c:pt>
                <c:pt idx="59">
                  <c:v>4.5999999999999996</c:v>
                </c:pt>
                <c:pt idx="60">
                  <c:v>4.8</c:v>
                </c:pt>
                <c:pt idx="61">
                  <c:v>4.26</c:v>
                </c:pt>
                <c:pt idx="62">
                  <c:v>3.6</c:v>
                </c:pt>
                <c:pt idx="63">
                  <c:v>3.3</c:v>
                </c:pt>
                <c:pt idx="64">
                  <c:v>3.5</c:v>
                </c:pt>
                <c:pt idx="65">
                  <c:v>3.7</c:v>
                </c:pt>
                <c:pt idx="66">
                  <c:v>4</c:v>
                </c:pt>
                <c:pt idx="67">
                  <c:v>4.4000000000000004</c:v>
                </c:pt>
                <c:pt idx="68">
                  <c:v>4.5999999999999996</c:v>
                </c:pt>
                <c:pt idx="69">
                  <c:v>4.4000000000000004</c:v>
                </c:pt>
                <c:pt idx="70">
                  <c:v>4.0999999999999996</c:v>
                </c:pt>
                <c:pt idx="71">
                  <c:v>3.9</c:v>
                </c:pt>
                <c:pt idx="72">
                  <c:v>3.8</c:v>
                </c:pt>
                <c:pt idx="73">
                  <c:v>3.7</c:v>
                </c:pt>
                <c:pt idx="74">
                  <c:v>3.7</c:v>
                </c:pt>
                <c:pt idx="75">
                  <c:v>4.5999999999999996</c:v>
                </c:pt>
                <c:pt idx="76">
                  <c:v>7.84</c:v>
                </c:pt>
                <c:pt idx="77">
                  <c:v>12.3</c:v>
                </c:pt>
                <c:pt idx="78">
                  <c:v>8.5</c:v>
                </c:pt>
                <c:pt idx="79">
                  <c:v>8.93</c:v>
                </c:pt>
                <c:pt idx="80">
                  <c:v>8.0500000000000007</c:v>
                </c:pt>
                <c:pt idx="81">
                  <c:v>7.45</c:v>
                </c:pt>
                <c:pt idx="82">
                  <c:v>7.1499999999999995</c:v>
                </c:pt>
                <c:pt idx="83">
                  <c:v>7.1599999999999975</c:v>
                </c:pt>
                <c:pt idx="84">
                  <c:v>7.4</c:v>
                </c:pt>
                <c:pt idx="85">
                  <c:v>7.6</c:v>
                </c:pt>
                <c:pt idx="86">
                  <c:v>7.3</c:v>
                </c:pt>
                <c:pt idx="87">
                  <c:v>6.5</c:v>
                </c:pt>
                <c:pt idx="88">
                  <c:v>5.9</c:v>
                </c:pt>
                <c:pt idx="89">
                  <c:v>5.6</c:v>
                </c:pt>
                <c:pt idx="90">
                  <c:v>5.9</c:v>
                </c:pt>
                <c:pt idx="91">
                  <c:v>5.5</c:v>
                </c:pt>
                <c:pt idx="92">
                  <c:v>5.7</c:v>
                </c:pt>
                <c:pt idx="93">
                  <c:v>5.8</c:v>
                </c:pt>
                <c:pt idx="94">
                  <c:v>5.4</c:v>
                </c:pt>
                <c:pt idx="95">
                  <c:v>4.8</c:v>
                </c:pt>
                <c:pt idx="96">
                  <c:v>4.4000000000000004</c:v>
                </c:pt>
                <c:pt idx="97">
                  <c:v>3.77</c:v>
                </c:pt>
                <c:pt idx="98">
                  <c:v>3.4</c:v>
                </c:pt>
                <c:pt idx="99">
                  <c:v>3.88</c:v>
                </c:pt>
                <c:pt idx="100">
                  <c:v>3.8899999999999997</c:v>
                </c:pt>
                <c:pt idx="101">
                  <c:v>3.66</c:v>
                </c:pt>
                <c:pt idx="102">
                  <c:v>3.74</c:v>
                </c:pt>
                <c:pt idx="103">
                  <c:v>3.86</c:v>
                </c:pt>
                <c:pt idx="104">
                  <c:v>4.1599999999999975</c:v>
                </c:pt>
                <c:pt idx="105">
                  <c:v>4.3899999999999997</c:v>
                </c:pt>
                <c:pt idx="106">
                  <c:v>4.4000000000000004</c:v>
                </c:pt>
                <c:pt idx="107">
                  <c:v>4</c:v>
                </c:pt>
                <c:pt idx="108">
                  <c:v>3.4</c:v>
                </c:pt>
                <c:pt idx="109">
                  <c:v>3.2</c:v>
                </c:pt>
                <c:pt idx="110">
                  <c:v>3.4</c:v>
                </c:pt>
                <c:pt idx="111">
                  <c:v>3.6</c:v>
                </c:pt>
                <c:pt idx="112">
                  <c:v>4</c:v>
                </c:pt>
                <c:pt idx="113">
                  <c:v>4.42</c:v>
                </c:pt>
                <c:pt idx="114">
                  <c:v>8</c:v>
                </c:pt>
                <c:pt idx="115">
                  <c:v>10.8</c:v>
                </c:pt>
                <c:pt idx="116">
                  <c:v>15.6</c:v>
                </c:pt>
                <c:pt idx="117">
                  <c:v>24.3</c:v>
                </c:pt>
                <c:pt idx="118">
                  <c:v>17.899999999999999</c:v>
                </c:pt>
                <c:pt idx="119">
                  <c:v>16</c:v>
                </c:pt>
                <c:pt idx="120">
                  <c:v>17</c:v>
                </c:pt>
                <c:pt idx="121">
                  <c:v>14.9</c:v>
                </c:pt>
                <c:pt idx="122">
                  <c:v>11.4</c:v>
                </c:pt>
                <c:pt idx="123">
                  <c:v>10.200000000000001</c:v>
                </c:pt>
                <c:pt idx="124">
                  <c:v>8.3800000000000008</c:v>
                </c:pt>
                <c:pt idx="125">
                  <c:v>7.75</c:v>
                </c:pt>
                <c:pt idx="126">
                  <c:v>7.8</c:v>
                </c:pt>
                <c:pt idx="127">
                  <c:v>7.4700000000000024</c:v>
                </c:pt>
                <c:pt idx="128">
                  <c:v>6.7700000000000014</c:v>
                </c:pt>
                <c:pt idx="129">
                  <c:v>6.85</c:v>
                </c:pt>
                <c:pt idx="130">
                  <c:v>6.57</c:v>
                </c:pt>
                <c:pt idx="131">
                  <c:v>5.81</c:v>
                </c:pt>
                <c:pt idx="132">
                  <c:v>4.92</c:v>
                </c:pt>
                <c:pt idx="133">
                  <c:v>4.03</c:v>
                </c:pt>
                <c:pt idx="134">
                  <c:v>3.5</c:v>
                </c:pt>
                <c:pt idx="135">
                  <c:v>5.0599999999999996</c:v>
                </c:pt>
                <c:pt idx="136">
                  <c:v>5.8</c:v>
                </c:pt>
                <c:pt idx="137">
                  <c:v>6.87</c:v>
                </c:pt>
                <c:pt idx="138">
                  <c:v>6.96</c:v>
                </c:pt>
                <c:pt idx="139">
                  <c:v>6.4</c:v>
                </c:pt>
                <c:pt idx="140">
                  <c:v>6.09</c:v>
                </c:pt>
                <c:pt idx="141">
                  <c:v>5.4</c:v>
                </c:pt>
                <c:pt idx="142">
                  <c:v>4.3899999999999997</c:v>
                </c:pt>
                <c:pt idx="143">
                  <c:v>4.1599999999999975</c:v>
                </c:pt>
                <c:pt idx="144">
                  <c:v>4</c:v>
                </c:pt>
                <c:pt idx="145">
                  <c:v>3.9499999999999997</c:v>
                </c:pt>
                <c:pt idx="146">
                  <c:v>3.8499999999999988</c:v>
                </c:pt>
                <c:pt idx="147">
                  <c:v>3.8</c:v>
                </c:pt>
                <c:pt idx="148">
                  <c:v>4</c:v>
                </c:pt>
                <c:pt idx="149">
                  <c:v>4.22</c:v>
                </c:pt>
                <c:pt idx="150">
                  <c:v>4.26</c:v>
                </c:pt>
                <c:pt idx="151">
                  <c:v>4.42</c:v>
                </c:pt>
                <c:pt idx="152">
                  <c:v>4.53</c:v>
                </c:pt>
                <c:pt idx="153">
                  <c:v>4.55</c:v>
                </c:pt>
                <c:pt idx="154">
                  <c:v>4.5199999999999996</c:v>
                </c:pt>
                <c:pt idx="155">
                  <c:v>4.46</c:v>
                </c:pt>
                <c:pt idx="156">
                  <c:v>4.49</c:v>
                </c:pt>
                <c:pt idx="157">
                  <c:v>4.49</c:v>
                </c:pt>
                <c:pt idx="158">
                  <c:v>4.4300000000000024</c:v>
                </c:pt>
                <c:pt idx="159">
                  <c:v>4.4700000000000024</c:v>
                </c:pt>
                <c:pt idx="160">
                  <c:v>4.1499999999999995</c:v>
                </c:pt>
                <c:pt idx="161">
                  <c:v>4.33</c:v>
                </c:pt>
                <c:pt idx="162">
                  <c:v>4.21</c:v>
                </c:pt>
                <c:pt idx="163">
                  <c:v>3.96</c:v>
                </c:pt>
                <c:pt idx="164">
                  <c:v>3.9499999999999997</c:v>
                </c:pt>
                <c:pt idx="165">
                  <c:v>4.3199999999999985</c:v>
                </c:pt>
                <c:pt idx="166">
                  <c:v>4.17</c:v>
                </c:pt>
                <c:pt idx="167">
                  <c:v>4.4000000000000004</c:v>
                </c:pt>
                <c:pt idx="168">
                  <c:v>3.8</c:v>
                </c:pt>
                <c:pt idx="169">
                  <c:v>3.6</c:v>
                </c:pt>
                <c:pt idx="170">
                  <c:v>3.3</c:v>
                </c:pt>
                <c:pt idx="171">
                  <c:v>3.2600000000000002</c:v>
                </c:pt>
                <c:pt idx="172">
                  <c:v>3.16</c:v>
                </c:pt>
                <c:pt idx="173">
                  <c:v>3</c:v>
                </c:pt>
                <c:pt idx="174">
                  <c:v>2.7</c:v>
                </c:pt>
                <c:pt idx="175">
                  <c:v>2.6</c:v>
                </c:pt>
                <c:pt idx="176">
                  <c:v>3</c:v>
                </c:pt>
                <c:pt idx="177">
                  <c:v>2.8499999999999988</c:v>
                </c:pt>
                <c:pt idx="178">
                  <c:v>2.75</c:v>
                </c:pt>
                <c:pt idx="179">
                  <c:v>2.7</c:v>
                </c:pt>
                <c:pt idx="180">
                  <c:v>2.65</c:v>
                </c:pt>
                <c:pt idx="181">
                  <c:v>2.65</c:v>
                </c:pt>
                <c:pt idx="182">
                  <c:v>3.9499999999999997</c:v>
                </c:pt>
                <c:pt idx="183">
                  <c:v>4.4400000000000004</c:v>
                </c:pt>
                <c:pt idx="184">
                  <c:v>4.63</c:v>
                </c:pt>
                <c:pt idx="185">
                  <c:v>4.2</c:v>
                </c:pt>
                <c:pt idx="186">
                  <c:v>3.4</c:v>
                </c:pt>
                <c:pt idx="187">
                  <c:v>4.0199999999999996</c:v>
                </c:pt>
                <c:pt idx="188">
                  <c:v>4.0999999999999996</c:v>
                </c:pt>
                <c:pt idx="189">
                  <c:v>4.2</c:v>
                </c:pt>
                <c:pt idx="190">
                  <c:v>4.0999999999999996</c:v>
                </c:pt>
                <c:pt idx="191">
                  <c:v>3.82</c:v>
                </c:pt>
                <c:pt idx="192">
                  <c:v>3.82</c:v>
                </c:pt>
                <c:pt idx="193">
                  <c:v>4.9700000000000024</c:v>
                </c:pt>
                <c:pt idx="194">
                  <c:v>7.6499999999999995</c:v>
                </c:pt>
                <c:pt idx="195">
                  <c:v>6.4700000000000024</c:v>
                </c:pt>
                <c:pt idx="196">
                  <c:v>5.7</c:v>
                </c:pt>
                <c:pt idx="197">
                  <c:v>5.71</c:v>
                </c:pt>
                <c:pt idx="198">
                  <c:v>5.21</c:v>
                </c:pt>
                <c:pt idx="199">
                  <c:v>4.87</c:v>
                </c:pt>
                <c:pt idx="200">
                  <c:v>5.1499999999999995</c:v>
                </c:pt>
                <c:pt idx="201">
                  <c:v>4.6199999999999966</c:v>
                </c:pt>
                <c:pt idx="202">
                  <c:v>4.8</c:v>
                </c:pt>
                <c:pt idx="203">
                  <c:v>6</c:v>
                </c:pt>
                <c:pt idx="204">
                  <c:v>6.21</c:v>
                </c:pt>
                <c:pt idx="205">
                  <c:v>5.14</c:v>
                </c:pt>
                <c:pt idx="206">
                  <c:v>5.95</c:v>
                </c:pt>
                <c:pt idx="207">
                  <c:v>7.01</c:v>
                </c:pt>
                <c:pt idx="208">
                  <c:v>7.59</c:v>
                </c:pt>
                <c:pt idx="209">
                  <c:v>10.5</c:v>
                </c:pt>
                <c:pt idx="210">
                  <c:v>11.3</c:v>
                </c:pt>
                <c:pt idx="211">
                  <c:v>12.8</c:v>
                </c:pt>
                <c:pt idx="212">
                  <c:v>16</c:v>
                </c:pt>
                <c:pt idx="213">
                  <c:v>12.9</c:v>
                </c:pt>
                <c:pt idx="214">
                  <c:v>10.7</c:v>
                </c:pt>
                <c:pt idx="215">
                  <c:v>9.2000000000000011</c:v>
                </c:pt>
                <c:pt idx="216">
                  <c:v>9.01</c:v>
                </c:pt>
                <c:pt idx="217">
                  <c:v>7.9700000000000024</c:v>
                </c:pt>
                <c:pt idx="218">
                  <c:v>7.42</c:v>
                </c:pt>
                <c:pt idx="219">
                  <c:v>8.07</c:v>
                </c:pt>
                <c:pt idx="220">
                  <c:v>9.2800000000000011</c:v>
                </c:pt>
                <c:pt idx="221">
                  <c:v>11.3</c:v>
                </c:pt>
                <c:pt idx="222">
                  <c:v>16.399999999999999</c:v>
                </c:pt>
                <c:pt idx="223">
                  <c:v>20.9</c:v>
                </c:pt>
                <c:pt idx="224">
                  <c:v>23.1</c:v>
                </c:pt>
                <c:pt idx="225">
                  <c:v>21.7</c:v>
                </c:pt>
                <c:pt idx="226">
                  <c:v>21.3</c:v>
                </c:pt>
                <c:pt idx="227">
                  <c:v>21</c:v>
                </c:pt>
                <c:pt idx="228">
                  <c:v>21.3</c:v>
                </c:pt>
                <c:pt idx="229">
                  <c:v>23.9</c:v>
                </c:pt>
                <c:pt idx="230">
                  <c:v>28</c:v>
                </c:pt>
                <c:pt idx="231">
                  <c:v>36.6</c:v>
                </c:pt>
                <c:pt idx="232">
                  <c:v>39.4</c:v>
                </c:pt>
                <c:pt idx="233">
                  <c:v>51.8</c:v>
                </c:pt>
                <c:pt idx="234">
                  <c:v>52.7</c:v>
                </c:pt>
                <c:pt idx="235">
                  <c:v>45.2</c:v>
                </c:pt>
                <c:pt idx="236">
                  <c:v>38.200000000000003</c:v>
                </c:pt>
                <c:pt idx="237">
                  <c:v>33.1</c:v>
                </c:pt>
                <c:pt idx="238">
                  <c:v>29.5</c:v>
                </c:pt>
                <c:pt idx="239">
                  <c:v>27</c:v>
                </c:pt>
                <c:pt idx="240">
                  <c:v>24.8</c:v>
                </c:pt>
                <c:pt idx="241">
                  <c:v>22.8</c:v>
                </c:pt>
                <c:pt idx="242">
                  <c:v>21</c:v>
                </c:pt>
                <c:pt idx="243">
                  <c:v>21</c:v>
                </c:pt>
                <c:pt idx="244">
                  <c:v>22</c:v>
                </c:pt>
                <c:pt idx="245">
                  <c:v>22.7</c:v>
                </c:pt>
                <c:pt idx="246">
                  <c:v>22.7</c:v>
                </c:pt>
                <c:pt idx="247">
                  <c:v>22.8</c:v>
                </c:pt>
                <c:pt idx="248">
                  <c:v>24.8</c:v>
                </c:pt>
                <c:pt idx="249">
                  <c:v>38.5</c:v>
                </c:pt>
                <c:pt idx="250">
                  <c:v>76.900000000000006</c:v>
                </c:pt>
                <c:pt idx="251">
                  <c:v>89.4</c:v>
                </c:pt>
                <c:pt idx="252">
                  <c:v>82.1</c:v>
                </c:pt>
                <c:pt idx="253">
                  <c:v>206</c:v>
                </c:pt>
                <c:pt idx="254">
                  <c:v>362</c:v>
                </c:pt>
                <c:pt idx="255">
                  <c:v>266</c:v>
                </c:pt>
                <c:pt idx="256">
                  <c:v>194</c:v>
                </c:pt>
                <c:pt idx="257">
                  <c:v>166</c:v>
                </c:pt>
                <c:pt idx="258">
                  <c:v>150</c:v>
                </c:pt>
                <c:pt idx="259">
                  <c:v>136</c:v>
                </c:pt>
                <c:pt idx="260">
                  <c:v>127</c:v>
                </c:pt>
                <c:pt idx="261">
                  <c:v>105</c:v>
                </c:pt>
                <c:pt idx="262">
                  <c:v>90</c:v>
                </c:pt>
                <c:pt idx="263">
                  <c:v>75.599999999999994</c:v>
                </c:pt>
                <c:pt idx="264">
                  <c:v>85.9</c:v>
                </c:pt>
                <c:pt idx="265">
                  <c:v>110</c:v>
                </c:pt>
                <c:pt idx="266">
                  <c:v>89.3</c:v>
                </c:pt>
                <c:pt idx="267">
                  <c:v>73.900000000000006</c:v>
                </c:pt>
                <c:pt idx="268">
                  <c:v>63.1</c:v>
                </c:pt>
                <c:pt idx="269">
                  <c:v>54.9</c:v>
                </c:pt>
                <c:pt idx="270">
                  <c:v>47.6</c:v>
                </c:pt>
                <c:pt idx="271">
                  <c:v>41.1</c:v>
                </c:pt>
                <c:pt idx="272">
                  <c:v>37.700000000000003</c:v>
                </c:pt>
                <c:pt idx="273">
                  <c:v>36.5</c:v>
                </c:pt>
                <c:pt idx="274">
                  <c:v>39.6</c:v>
                </c:pt>
                <c:pt idx="275">
                  <c:v>130</c:v>
                </c:pt>
                <c:pt idx="276">
                  <c:v>141</c:v>
                </c:pt>
                <c:pt idx="277">
                  <c:v>108</c:v>
                </c:pt>
                <c:pt idx="278">
                  <c:v>90</c:v>
                </c:pt>
                <c:pt idx="279">
                  <c:v>78.099999999999994</c:v>
                </c:pt>
                <c:pt idx="280">
                  <c:v>71.7</c:v>
                </c:pt>
                <c:pt idx="281">
                  <c:v>61.3</c:v>
                </c:pt>
                <c:pt idx="282">
                  <c:v>53.9</c:v>
                </c:pt>
                <c:pt idx="283">
                  <c:v>48.4</c:v>
                </c:pt>
                <c:pt idx="284">
                  <c:v>44.2</c:v>
                </c:pt>
                <c:pt idx="285">
                  <c:v>39.6</c:v>
                </c:pt>
                <c:pt idx="286">
                  <c:v>36</c:v>
                </c:pt>
                <c:pt idx="287">
                  <c:v>33.5</c:v>
                </c:pt>
                <c:pt idx="288">
                  <c:v>30.6</c:v>
                </c:pt>
                <c:pt idx="289">
                  <c:v>28</c:v>
                </c:pt>
                <c:pt idx="290">
                  <c:v>25.6</c:v>
                </c:pt>
                <c:pt idx="291">
                  <c:v>24.2</c:v>
                </c:pt>
                <c:pt idx="292">
                  <c:v>23.1</c:v>
                </c:pt>
                <c:pt idx="293">
                  <c:v>24</c:v>
                </c:pt>
                <c:pt idx="294">
                  <c:v>25.5</c:v>
                </c:pt>
                <c:pt idx="295">
                  <c:v>22.1</c:v>
                </c:pt>
                <c:pt idx="296">
                  <c:v>20.3</c:v>
                </c:pt>
                <c:pt idx="297">
                  <c:v>18.8</c:v>
                </c:pt>
                <c:pt idx="298">
                  <c:v>17.600000000000001</c:v>
                </c:pt>
                <c:pt idx="299">
                  <c:v>16.7</c:v>
                </c:pt>
                <c:pt idx="300">
                  <c:v>15.7</c:v>
                </c:pt>
                <c:pt idx="301">
                  <c:v>15.4</c:v>
                </c:pt>
                <c:pt idx="302">
                  <c:v>14.6</c:v>
                </c:pt>
                <c:pt idx="303">
                  <c:v>14</c:v>
                </c:pt>
                <c:pt idx="304">
                  <c:v>13.5</c:v>
                </c:pt>
                <c:pt idx="305">
                  <c:v>12.8</c:v>
                </c:pt>
                <c:pt idx="306">
                  <c:v>12.1</c:v>
                </c:pt>
                <c:pt idx="307">
                  <c:v>11.4</c:v>
                </c:pt>
                <c:pt idx="308">
                  <c:v>10.8</c:v>
                </c:pt>
                <c:pt idx="309">
                  <c:v>10.3</c:v>
                </c:pt>
                <c:pt idx="310">
                  <c:v>9.8500000000000068</c:v>
                </c:pt>
                <c:pt idx="311">
                  <c:v>9.49</c:v>
                </c:pt>
                <c:pt idx="312">
                  <c:v>9.17</c:v>
                </c:pt>
                <c:pt idx="313">
                  <c:v>8.73</c:v>
                </c:pt>
                <c:pt idx="314">
                  <c:v>8.41</c:v>
                </c:pt>
                <c:pt idx="315">
                  <c:v>8.14</c:v>
                </c:pt>
                <c:pt idx="316">
                  <c:v>8.42</c:v>
                </c:pt>
                <c:pt idx="317">
                  <c:v>10.5</c:v>
                </c:pt>
                <c:pt idx="318">
                  <c:v>15.6</c:v>
                </c:pt>
                <c:pt idx="319">
                  <c:v>16.7</c:v>
                </c:pt>
                <c:pt idx="320">
                  <c:v>21.6</c:v>
                </c:pt>
                <c:pt idx="321">
                  <c:v>18.8</c:v>
                </c:pt>
                <c:pt idx="322">
                  <c:v>15.6</c:v>
                </c:pt>
                <c:pt idx="323">
                  <c:v>13.9</c:v>
                </c:pt>
                <c:pt idx="324">
                  <c:v>13</c:v>
                </c:pt>
                <c:pt idx="325">
                  <c:v>14.3</c:v>
                </c:pt>
                <c:pt idx="326">
                  <c:v>19.899999999999999</c:v>
                </c:pt>
                <c:pt idx="327">
                  <c:v>15.9</c:v>
                </c:pt>
                <c:pt idx="328">
                  <c:v>14.1</c:v>
                </c:pt>
                <c:pt idx="329">
                  <c:v>13.1</c:v>
                </c:pt>
                <c:pt idx="330">
                  <c:v>12.3</c:v>
                </c:pt>
                <c:pt idx="331">
                  <c:v>12.2</c:v>
                </c:pt>
                <c:pt idx="332">
                  <c:v>20</c:v>
                </c:pt>
                <c:pt idx="333">
                  <c:v>21.3</c:v>
                </c:pt>
                <c:pt idx="334">
                  <c:v>18.5</c:v>
                </c:pt>
                <c:pt idx="335">
                  <c:v>16.899999999999999</c:v>
                </c:pt>
                <c:pt idx="336">
                  <c:v>15.7</c:v>
                </c:pt>
                <c:pt idx="337">
                  <c:v>14.7</c:v>
                </c:pt>
                <c:pt idx="338">
                  <c:v>13.7</c:v>
                </c:pt>
                <c:pt idx="339">
                  <c:v>13.1</c:v>
                </c:pt>
                <c:pt idx="340">
                  <c:v>12.4</c:v>
                </c:pt>
                <c:pt idx="341">
                  <c:v>11.8</c:v>
                </c:pt>
                <c:pt idx="342">
                  <c:v>11.2</c:v>
                </c:pt>
                <c:pt idx="343">
                  <c:v>10.7</c:v>
                </c:pt>
                <c:pt idx="344">
                  <c:v>10.4</c:v>
                </c:pt>
                <c:pt idx="345">
                  <c:v>10.1</c:v>
                </c:pt>
                <c:pt idx="346">
                  <c:v>9.69</c:v>
                </c:pt>
                <c:pt idx="347">
                  <c:v>9.2800000000000011</c:v>
                </c:pt>
                <c:pt idx="348">
                  <c:v>9.18</c:v>
                </c:pt>
                <c:pt idx="349">
                  <c:v>18.100000000000001</c:v>
                </c:pt>
                <c:pt idx="350">
                  <c:v>50.7</c:v>
                </c:pt>
                <c:pt idx="351">
                  <c:v>41.2</c:v>
                </c:pt>
                <c:pt idx="352">
                  <c:v>34.200000000000003</c:v>
                </c:pt>
                <c:pt idx="353">
                  <c:v>34.700000000000003</c:v>
                </c:pt>
                <c:pt idx="354">
                  <c:v>41.6</c:v>
                </c:pt>
                <c:pt idx="355">
                  <c:v>44.9</c:v>
                </c:pt>
                <c:pt idx="356">
                  <c:v>41.3</c:v>
                </c:pt>
                <c:pt idx="357">
                  <c:v>37.800000000000004</c:v>
                </c:pt>
                <c:pt idx="358">
                  <c:v>35.6</c:v>
                </c:pt>
                <c:pt idx="359">
                  <c:v>34</c:v>
                </c:pt>
                <c:pt idx="360">
                  <c:v>31.6</c:v>
                </c:pt>
                <c:pt idx="361">
                  <c:v>28.8</c:v>
                </c:pt>
                <c:pt idx="362">
                  <c:v>26.5</c:v>
                </c:pt>
                <c:pt idx="363">
                  <c:v>24.3</c:v>
                </c:pt>
                <c:pt idx="364">
                  <c:v>22.6</c:v>
                </c:pt>
                <c:pt idx="365">
                  <c:v>21</c:v>
                </c:pt>
                <c:pt idx="366">
                  <c:v>20.2</c:v>
                </c:pt>
                <c:pt idx="367">
                  <c:v>19.5</c:v>
                </c:pt>
                <c:pt idx="368">
                  <c:v>18.600000000000001</c:v>
                </c:pt>
                <c:pt idx="369">
                  <c:v>24</c:v>
                </c:pt>
                <c:pt idx="370">
                  <c:v>30.9</c:v>
                </c:pt>
                <c:pt idx="371">
                  <c:v>29.8</c:v>
                </c:pt>
                <c:pt idx="372">
                  <c:v>26.2</c:v>
                </c:pt>
                <c:pt idx="373">
                  <c:v>24.5</c:v>
                </c:pt>
                <c:pt idx="374">
                  <c:v>22.4</c:v>
                </c:pt>
                <c:pt idx="375">
                  <c:v>22</c:v>
                </c:pt>
                <c:pt idx="376">
                  <c:v>22.1</c:v>
                </c:pt>
                <c:pt idx="377">
                  <c:v>21.4</c:v>
                </c:pt>
                <c:pt idx="378">
                  <c:v>19.600000000000001</c:v>
                </c:pt>
                <c:pt idx="379">
                  <c:v>18.7</c:v>
                </c:pt>
                <c:pt idx="380">
                  <c:v>18.2</c:v>
                </c:pt>
                <c:pt idx="381">
                  <c:v>17.399999999999999</c:v>
                </c:pt>
                <c:pt idx="382">
                  <c:v>18.399999999999999</c:v>
                </c:pt>
                <c:pt idx="383">
                  <c:v>19.2</c:v>
                </c:pt>
                <c:pt idx="384">
                  <c:v>17.8</c:v>
                </c:pt>
                <c:pt idx="385">
                  <c:v>17</c:v>
                </c:pt>
                <c:pt idx="386">
                  <c:v>17.8</c:v>
                </c:pt>
                <c:pt idx="387">
                  <c:v>37.4</c:v>
                </c:pt>
                <c:pt idx="388">
                  <c:v>31.3</c:v>
                </c:pt>
                <c:pt idx="389">
                  <c:v>28.4</c:v>
                </c:pt>
                <c:pt idx="390">
                  <c:v>26.2</c:v>
                </c:pt>
                <c:pt idx="391">
                  <c:v>24.6</c:v>
                </c:pt>
                <c:pt idx="392">
                  <c:v>23.5</c:v>
                </c:pt>
                <c:pt idx="393">
                  <c:v>22.8</c:v>
                </c:pt>
                <c:pt idx="394">
                  <c:v>21.8</c:v>
                </c:pt>
                <c:pt idx="395">
                  <c:v>21</c:v>
                </c:pt>
                <c:pt idx="396">
                  <c:v>20.2</c:v>
                </c:pt>
                <c:pt idx="397">
                  <c:v>19.399999999999999</c:v>
                </c:pt>
                <c:pt idx="398">
                  <c:v>18.600000000000001</c:v>
                </c:pt>
                <c:pt idx="399">
                  <c:v>17.600000000000001</c:v>
                </c:pt>
                <c:pt idx="400">
                  <c:v>16.899999999999999</c:v>
                </c:pt>
                <c:pt idx="401">
                  <c:v>17</c:v>
                </c:pt>
                <c:pt idx="402">
                  <c:v>16.8</c:v>
                </c:pt>
                <c:pt idx="403">
                  <c:v>15.3</c:v>
                </c:pt>
                <c:pt idx="404">
                  <c:v>15.4</c:v>
                </c:pt>
                <c:pt idx="405">
                  <c:v>14.4</c:v>
                </c:pt>
                <c:pt idx="406">
                  <c:v>14.2</c:v>
                </c:pt>
                <c:pt idx="407">
                  <c:v>12.6</c:v>
                </c:pt>
                <c:pt idx="408">
                  <c:v>13.4</c:v>
                </c:pt>
                <c:pt idx="409">
                  <c:v>13</c:v>
                </c:pt>
                <c:pt idx="410">
                  <c:v>13.7</c:v>
                </c:pt>
                <c:pt idx="411">
                  <c:v>13.4</c:v>
                </c:pt>
                <c:pt idx="412">
                  <c:v>12.4</c:v>
                </c:pt>
                <c:pt idx="413">
                  <c:v>11.3</c:v>
                </c:pt>
                <c:pt idx="414">
                  <c:v>11.6</c:v>
                </c:pt>
                <c:pt idx="415">
                  <c:v>9.5300000000000011</c:v>
                </c:pt>
                <c:pt idx="416">
                  <c:v>11</c:v>
                </c:pt>
                <c:pt idx="417">
                  <c:v>11.2</c:v>
                </c:pt>
                <c:pt idx="418">
                  <c:v>11.8</c:v>
                </c:pt>
                <c:pt idx="419">
                  <c:v>10.8</c:v>
                </c:pt>
                <c:pt idx="420">
                  <c:v>10.6</c:v>
                </c:pt>
                <c:pt idx="421">
                  <c:v>10.200000000000001</c:v>
                </c:pt>
                <c:pt idx="422">
                  <c:v>9.8500000000000068</c:v>
                </c:pt>
                <c:pt idx="423">
                  <c:v>9.4</c:v>
                </c:pt>
                <c:pt idx="424">
                  <c:v>8.3500000000000068</c:v>
                </c:pt>
                <c:pt idx="425">
                  <c:v>9.15</c:v>
                </c:pt>
                <c:pt idx="426">
                  <c:v>9.4500000000000028</c:v>
                </c:pt>
                <c:pt idx="427">
                  <c:v>8.9600000000000026</c:v>
                </c:pt>
                <c:pt idx="428">
                  <c:v>8.14</c:v>
                </c:pt>
                <c:pt idx="429">
                  <c:v>6.91</c:v>
                </c:pt>
                <c:pt idx="430">
                  <c:v>5.1099999999999985</c:v>
                </c:pt>
                <c:pt idx="431">
                  <c:v>4.09</c:v>
                </c:pt>
                <c:pt idx="432">
                  <c:v>4</c:v>
                </c:pt>
                <c:pt idx="433">
                  <c:v>3.9</c:v>
                </c:pt>
                <c:pt idx="434">
                  <c:v>3.8499999999999988</c:v>
                </c:pt>
                <c:pt idx="435">
                  <c:v>4.05</c:v>
                </c:pt>
                <c:pt idx="436">
                  <c:v>4.3</c:v>
                </c:pt>
                <c:pt idx="437">
                  <c:v>4.7</c:v>
                </c:pt>
                <c:pt idx="438">
                  <c:v>5.2</c:v>
                </c:pt>
                <c:pt idx="439">
                  <c:v>6</c:v>
                </c:pt>
                <c:pt idx="440">
                  <c:v>6.3</c:v>
                </c:pt>
                <c:pt idx="441">
                  <c:v>5.6</c:v>
                </c:pt>
                <c:pt idx="442">
                  <c:v>4.8</c:v>
                </c:pt>
                <c:pt idx="443">
                  <c:v>4.5</c:v>
                </c:pt>
                <c:pt idx="444">
                  <c:v>4.07</c:v>
                </c:pt>
                <c:pt idx="445">
                  <c:v>3.9</c:v>
                </c:pt>
                <c:pt idx="446">
                  <c:v>3.7</c:v>
                </c:pt>
                <c:pt idx="447">
                  <c:v>3.6</c:v>
                </c:pt>
                <c:pt idx="448">
                  <c:v>3.9</c:v>
                </c:pt>
                <c:pt idx="449">
                  <c:v>4.5199999999999996</c:v>
                </c:pt>
                <c:pt idx="450">
                  <c:v>6.57</c:v>
                </c:pt>
                <c:pt idx="451">
                  <c:v>7.73</c:v>
                </c:pt>
                <c:pt idx="452">
                  <c:v>7</c:v>
                </c:pt>
                <c:pt idx="453">
                  <c:v>5.52</c:v>
                </c:pt>
                <c:pt idx="454">
                  <c:v>5.5</c:v>
                </c:pt>
                <c:pt idx="455">
                  <c:v>6.6499999999999995</c:v>
                </c:pt>
                <c:pt idx="456">
                  <c:v>5.1899999999999995</c:v>
                </c:pt>
                <c:pt idx="457">
                  <c:v>4.84</c:v>
                </c:pt>
                <c:pt idx="458">
                  <c:v>4.75</c:v>
                </c:pt>
                <c:pt idx="459">
                  <c:v>4.7</c:v>
                </c:pt>
                <c:pt idx="460">
                  <c:v>4.75</c:v>
                </c:pt>
                <c:pt idx="461">
                  <c:v>4.92</c:v>
                </c:pt>
                <c:pt idx="462">
                  <c:v>5.05</c:v>
                </c:pt>
                <c:pt idx="463">
                  <c:v>5.18</c:v>
                </c:pt>
                <c:pt idx="464">
                  <c:v>5.38</c:v>
                </c:pt>
                <c:pt idx="465">
                  <c:v>5.6</c:v>
                </c:pt>
                <c:pt idx="466">
                  <c:v>5.7</c:v>
                </c:pt>
                <c:pt idx="467">
                  <c:v>5.6</c:v>
                </c:pt>
                <c:pt idx="468">
                  <c:v>5.4</c:v>
                </c:pt>
                <c:pt idx="469">
                  <c:v>5.3</c:v>
                </c:pt>
                <c:pt idx="470">
                  <c:v>5.55</c:v>
                </c:pt>
                <c:pt idx="471">
                  <c:v>5.6</c:v>
                </c:pt>
                <c:pt idx="472">
                  <c:v>5.38</c:v>
                </c:pt>
                <c:pt idx="473">
                  <c:v>5.4</c:v>
                </c:pt>
                <c:pt idx="474">
                  <c:v>5.5</c:v>
                </c:pt>
                <c:pt idx="475">
                  <c:v>5.6</c:v>
                </c:pt>
                <c:pt idx="476">
                  <c:v>5.3</c:v>
                </c:pt>
                <c:pt idx="477">
                  <c:v>5.2</c:v>
                </c:pt>
                <c:pt idx="478">
                  <c:v>5.3</c:v>
                </c:pt>
                <c:pt idx="479">
                  <c:v>5.4</c:v>
                </c:pt>
                <c:pt idx="480">
                  <c:v>5</c:v>
                </c:pt>
                <c:pt idx="481">
                  <c:v>4.79</c:v>
                </c:pt>
                <c:pt idx="482">
                  <c:v>4.9700000000000024</c:v>
                </c:pt>
                <c:pt idx="483">
                  <c:v>4.5199999999999996</c:v>
                </c:pt>
                <c:pt idx="484">
                  <c:v>6.78</c:v>
                </c:pt>
                <c:pt idx="485">
                  <c:v>6.84</c:v>
                </c:pt>
                <c:pt idx="486">
                  <c:v>6.35</c:v>
                </c:pt>
                <c:pt idx="487">
                  <c:v>6</c:v>
                </c:pt>
                <c:pt idx="488">
                  <c:v>5.63</c:v>
                </c:pt>
                <c:pt idx="489">
                  <c:v>5.22</c:v>
                </c:pt>
                <c:pt idx="490">
                  <c:v>4.92</c:v>
                </c:pt>
                <c:pt idx="491">
                  <c:v>5.3199999999999985</c:v>
                </c:pt>
                <c:pt idx="492">
                  <c:v>5.1899999999999995</c:v>
                </c:pt>
                <c:pt idx="493">
                  <c:v>5.0599999999999996</c:v>
                </c:pt>
                <c:pt idx="494">
                  <c:v>4.8099999999999996</c:v>
                </c:pt>
                <c:pt idx="495">
                  <c:v>4.41</c:v>
                </c:pt>
                <c:pt idx="496">
                  <c:v>5</c:v>
                </c:pt>
                <c:pt idx="497">
                  <c:v>5.0199999999999996</c:v>
                </c:pt>
                <c:pt idx="498">
                  <c:v>4.28</c:v>
                </c:pt>
                <c:pt idx="499">
                  <c:v>4.4400000000000004</c:v>
                </c:pt>
                <c:pt idx="500">
                  <c:v>5.07</c:v>
                </c:pt>
                <c:pt idx="501">
                  <c:v>4.2</c:v>
                </c:pt>
                <c:pt idx="502">
                  <c:v>2.77</c:v>
                </c:pt>
                <c:pt idx="503">
                  <c:v>3.46</c:v>
                </c:pt>
                <c:pt idx="504">
                  <c:v>4.8</c:v>
                </c:pt>
                <c:pt idx="505">
                  <c:v>5.4</c:v>
                </c:pt>
                <c:pt idx="506">
                  <c:v>4.5999999999999996</c:v>
                </c:pt>
                <c:pt idx="507">
                  <c:v>4.03</c:v>
                </c:pt>
                <c:pt idx="508">
                  <c:v>2.8499999999999988</c:v>
                </c:pt>
                <c:pt idx="509">
                  <c:v>2</c:v>
                </c:pt>
                <c:pt idx="510">
                  <c:v>2.04</c:v>
                </c:pt>
                <c:pt idx="511">
                  <c:v>2.2999999999999998</c:v>
                </c:pt>
                <c:pt idx="512">
                  <c:v>2.42</c:v>
                </c:pt>
                <c:pt idx="513">
                  <c:v>2.5</c:v>
                </c:pt>
                <c:pt idx="514">
                  <c:v>2.6</c:v>
                </c:pt>
                <c:pt idx="515">
                  <c:v>2.6</c:v>
                </c:pt>
                <c:pt idx="516">
                  <c:v>2.5499999999999998</c:v>
                </c:pt>
                <c:pt idx="517">
                  <c:v>2.5</c:v>
                </c:pt>
                <c:pt idx="518">
                  <c:v>2.6</c:v>
                </c:pt>
                <c:pt idx="519">
                  <c:v>3</c:v>
                </c:pt>
                <c:pt idx="520">
                  <c:v>2.8499999999999988</c:v>
                </c:pt>
                <c:pt idx="521">
                  <c:v>2.62</c:v>
                </c:pt>
                <c:pt idx="522">
                  <c:v>2.59</c:v>
                </c:pt>
                <c:pt idx="523">
                  <c:v>2.5499999999999998</c:v>
                </c:pt>
                <c:pt idx="524">
                  <c:v>2.52</c:v>
                </c:pt>
                <c:pt idx="525">
                  <c:v>2.8</c:v>
                </c:pt>
                <c:pt idx="526">
                  <c:v>2.9</c:v>
                </c:pt>
                <c:pt idx="527">
                  <c:v>2.8</c:v>
                </c:pt>
                <c:pt idx="528">
                  <c:v>2.7</c:v>
                </c:pt>
                <c:pt idx="529">
                  <c:v>2.6</c:v>
                </c:pt>
                <c:pt idx="530">
                  <c:v>2.5</c:v>
                </c:pt>
                <c:pt idx="531">
                  <c:v>2.4</c:v>
                </c:pt>
                <c:pt idx="532">
                  <c:v>2.38</c:v>
                </c:pt>
                <c:pt idx="533">
                  <c:v>2.5</c:v>
                </c:pt>
                <c:pt idx="534">
                  <c:v>2.72</c:v>
                </c:pt>
                <c:pt idx="535">
                  <c:v>2.7800000000000002</c:v>
                </c:pt>
                <c:pt idx="536">
                  <c:v>2.9</c:v>
                </c:pt>
                <c:pt idx="537">
                  <c:v>3.1</c:v>
                </c:pt>
                <c:pt idx="538">
                  <c:v>3.05</c:v>
                </c:pt>
                <c:pt idx="539">
                  <c:v>2.6</c:v>
                </c:pt>
                <c:pt idx="540">
                  <c:v>2.62</c:v>
                </c:pt>
                <c:pt idx="541">
                  <c:v>2.64</c:v>
                </c:pt>
                <c:pt idx="542">
                  <c:v>2.68</c:v>
                </c:pt>
                <c:pt idx="543">
                  <c:v>2.7800000000000002</c:v>
                </c:pt>
                <c:pt idx="544">
                  <c:v>2.9</c:v>
                </c:pt>
                <c:pt idx="545">
                  <c:v>2.9699999999999998</c:v>
                </c:pt>
                <c:pt idx="546">
                  <c:v>3.27</c:v>
                </c:pt>
                <c:pt idx="547">
                  <c:v>3.8299999999999987</c:v>
                </c:pt>
                <c:pt idx="548">
                  <c:v>3.54</c:v>
                </c:pt>
                <c:pt idx="549">
                  <c:v>4.13</c:v>
                </c:pt>
                <c:pt idx="550">
                  <c:v>4.7300000000000004</c:v>
                </c:pt>
                <c:pt idx="551">
                  <c:v>6.01</c:v>
                </c:pt>
                <c:pt idx="552">
                  <c:v>6.4700000000000024</c:v>
                </c:pt>
                <c:pt idx="553">
                  <c:v>7.49</c:v>
                </c:pt>
                <c:pt idx="554">
                  <c:v>7.5</c:v>
                </c:pt>
                <c:pt idx="555">
                  <c:v>7.55</c:v>
                </c:pt>
                <c:pt idx="556">
                  <c:v>6.9700000000000024</c:v>
                </c:pt>
                <c:pt idx="557">
                  <c:v>7.38</c:v>
                </c:pt>
                <c:pt idx="558">
                  <c:v>8.02</c:v>
                </c:pt>
                <c:pt idx="559">
                  <c:v>9.08</c:v>
                </c:pt>
                <c:pt idx="560">
                  <c:v>9.34</c:v>
                </c:pt>
                <c:pt idx="561">
                  <c:v>10.4</c:v>
                </c:pt>
                <c:pt idx="562">
                  <c:v>9.14</c:v>
                </c:pt>
                <c:pt idx="563">
                  <c:v>8.32</c:v>
                </c:pt>
                <c:pt idx="564">
                  <c:v>9.4</c:v>
                </c:pt>
                <c:pt idx="565">
                  <c:v>8.8000000000000007</c:v>
                </c:pt>
                <c:pt idx="566">
                  <c:v>9.4700000000000006</c:v>
                </c:pt>
                <c:pt idx="567">
                  <c:v>8.1300000000000008</c:v>
                </c:pt>
                <c:pt idx="568">
                  <c:v>7.08</c:v>
                </c:pt>
                <c:pt idx="569">
                  <c:v>6.55</c:v>
                </c:pt>
                <c:pt idx="570">
                  <c:v>6.89</c:v>
                </c:pt>
                <c:pt idx="571">
                  <c:v>8.06</c:v>
                </c:pt>
                <c:pt idx="572">
                  <c:v>11.2</c:v>
                </c:pt>
                <c:pt idx="573">
                  <c:v>16.2</c:v>
                </c:pt>
                <c:pt idx="574">
                  <c:v>12.4</c:v>
                </c:pt>
                <c:pt idx="575">
                  <c:v>11.1</c:v>
                </c:pt>
                <c:pt idx="576">
                  <c:v>11</c:v>
                </c:pt>
                <c:pt idx="577">
                  <c:v>12</c:v>
                </c:pt>
                <c:pt idx="578">
                  <c:v>13.6</c:v>
                </c:pt>
                <c:pt idx="579">
                  <c:v>15.6</c:v>
                </c:pt>
                <c:pt idx="580">
                  <c:v>20.5</c:v>
                </c:pt>
                <c:pt idx="581">
                  <c:v>25.2</c:v>
                </c:pt>
                <c:pt idx="582">
                  <c:v>23.2</c:v>
                </c:pt>
                <c:pt idx="583">
                  <c:v>20.399999999999999</c:v>
                </c:pt>
                <c:pt idx="584">
                  <c:v>18.600000000000001</c:v>
                </c:pt>
                <c:pt idx="585">
                  <c:v>16.3</c:v>
                </c:pt>
                <c:pt idx="586">
                  <c:v>16.7</c:v>
                </c:pt>
                <c:pt idx="587">
                  <c:v>19.899999999999999</c:v>
                </c:pt>
                <c:pt idx="588">
                  <c:v>21.9</c:v>
                </c:pt>
                <c:pt idx="589">
                  <c:v>21.1</c:v>
                </c:pt>
                <c:pt idx="590">
                  <c:v>18.100000000000001</c:v>
                </c:pt>
                <c:pt idx="591">
                  <c:v>17.3</c:v>
                </c:pt>
                <c:pt idx="592">
                  <c:v>17.8</c:v>
                </c:pt>
                <c:pt idx="593">
                  <c:v>19.2</c:v>
                </c:pt>
                <c:pt idx="594">
                  <c:v>19.2</c:v>
                </c:pt>
                <c:pt idx="595">
                  <c:v>19.100000000000001</c:v>
                </c:pt>
                <c:pt idx="596">
                  <c:v>21.9</c:v>
                </c:pt>
                <c:pt idx="597">
                  <c:v>28.7</c:v>
                </c:pt>
                <c:pt idx="598">
                  <c:v>38.5</c:v>
                </c:pt>
                <c:pt idx="599">
                  <c:v>45.8</c:v>
                </c:pt>
                <c:pt idx="600">
                  <c:v>47.9</c:v>
                </c:pt>
                <c:pt idx="601">
                  <c:v>46.8</c:v>
                </c:pt>
                <c:pt idx="602">
                  <c:v>44.6</c:v>
                </c:pt>
                <c:pt idx="603">
                  <c:v>41.5</c:v>
                </c:pt>
                <c:pt idx="604">
                  <c:v>40.4</c:v>
                </c:pt>
                <c:pt idx="605">
                  <c:v>37.1</c:v>
                </c:pt>
                <c:pt idx="606">
                  <c:v>33.300000000000004</c:v>
                </c:pt>
                <c:pt idx="607">
                  <c:v>33.4</c:v>
                </c:pt>
                <c:pt idx="608">
                  <c:v>34.200000000000003</c:v>
                </c:pt>
                <c:pt idx="609">
                  <c:v>31.5</c:v>
                </c:pt>
                <c:pt idx="610">
                  <c:v>34.9</c:v>
                </c:pt>
                <c:pt idx="611">
                  <c:v>35</c:v>
                </c:pt>
                <c:pt idx="612">
                  <c:v>34.5</c:v>
                </c:pt>
                <c:pt idx="613">
                  <c:v>34.700000000000003</c:v>
                </c:pt>
                <c:pt idx="614">
                  <c:v>36.4</c:v>
                </c:pt>
                <c:pt idx="615">
                  <c:v>38</c:v>
                </c:pt>
                <c:pt idx="616">
                  <c:v>35.9</c:v>
                </c:pt>
                <c:pt idx="617">
                  <c:v>32</c:v>
                </c:pt>
                <c:pt idx="618">
                  <c:v>28.9</c:v>
                </c:pt>
                <c:pt idx="619">
                  <c:v>27.1</c:v>
                </c:pt>
                <c:pt idx="620">
                  <c:v>40.800000000000004</c:v>
                </c:pt>
                <c:pt idx="621">
                  <c:v>42.9</c:v>
                </c:pt>
                <c:pt idx="622">
                  <c:v>40.6</c:v>
                </c:pt>
                <c:pt idx="623">
                  <c:v>39.5</c:v>
                </c:pt>
                <c:pt idx="624">
                  <c:v>38.1</c:v>
                </c:pt>
                <c:pt idx="625">
                  <c:v>37.800000000000004</c:v>
                </c:pt>
                <c:pt idx="626">
                  <c:v>52.9</c:v>
                </c:pt>
                <c:pt idx="627">
                  <c:v>73.2</c:v>
                </c:pt>
                <c:pt idx="628">
                  <c:v>87.9</c:v>
                </c:pt>
                <c:pt idx="629">
                  <c:v>75.7</c:v>
                </c:pt>
                <c:pt idx="630">
                  <c:v>63.2</c:v>
                </c:pt>
                <c:pt idx="631">
                  <c:v>54</c:v>
                </c:pt>
                <c:pt idx="632">
                  <c:v>48.6</c:v>
                </c:pt>
                <c:pt idx="633">
                  <c:v>42.4</c:v>
                </c:pt>
                <c:pt idx="634">
                  <c:v>37.4</c:v>
                </c:pt>
                <c:pt idx="635">
                  <c:v>34.1</c:v>
                </c:pt>
                <c:pt idx="636">
                  <c:v>31.2</c:v>
                </c:pt>
                <c:pt idx="637">
                  <c:v>28</c:v>
                </c:pt>
                <c:pt idx="638">
                  <c:v>25.8</c:v>
                </c:pt>
                <c:pt idx="639">
                  <c:v>24</c:v>
                </c:pt>
                <c:pt idx="640">
                  <c:v>22.2</c:v>
                </c:pt>
                <c:pt idx="641">
                  <c:v>20.6</c:v>
                </c:pt>
                <c:pt idx="642">
                  <c:v>19.399999999999999</c:v>
                </c:pt>
                <c:pt idx="643">
                  <c:v>18.3</c:v>
                </c:pt>
                <c:pt idx="644">
                  <c:v>17.399999999999999</c:v>
                </c:pt>
                <c:pt idx="645">
                  <c:v>17.2</c:v>
                </c:pt>
                <c:pt idx="646">
                  <c:v>16.3</c:v>
                </c:pt>
                <c:pt idx="647">
                  <c:v>15.4</c:v>
                </c:pt>
                <c:pt idx="648">
                  <c:v>15.5</c:v>
                </c:pt>
                <c:pt idx="649">
                  <c:v>14.6</c:v>
                </c:pt>
                <c:pt idx="650">
                  <c:v>13.5</c:v>
                </c:pt>
                <c:pt idx="651">
                  <c:v>12.7</c:v>
                </c:pt>
                <c:pt idx="652">
                  <c:v>12.4</c:v>
                </c:pt>
                <c:pt idx="653">
                  <c:v>12.4</c:v>
                </c:pt>
                <c:pt idx="654">
                  <c:v>11.4</c:v>
                </c:pt>
                <c:pt idx="655">
                  <c:v>10.8</c:v>
                </c:pt>
                <c:pt idx="656">
                  <c:v>10.3</c:v>
                </c:pt>
                <c:pt idx="657">
                  <c:v>9.73</c:v>
                </c:pt>
                <c:pt idx="658">
                  <c:v>9.27</c:v>
                </c:pt>
                <c:pt idx="659">
                  <c:v>9</c:v>
                </c:pt>
                <c:pt idx="660">
                  <c:v>8.66</c:v>
                </c:pt>
                <c:pt idx="661">
                  <c:v>8.51</c:v>
                </c:pt>
                <c:pt idx="662">
                  <c:v>8.25</c:v>
                </c:pt>
                <c:pt idx="663">
                  <c:v>7.9</c:v>
                </c:pt>
                <c:pt idx="664">
                  <c:v>7.59</c:v>
                </c:pt>
                <c:pt idx="665">
                  <c:v>7.48</c:v>
                </c:pt>
                <c:pt idx="666">
                  <c:v>7.63</c:v>
                </c:pt>
                <c:pt idx="667">
                  <c:v>7.87</c:v>
                </c:pt>
                <c:pt idx="668">
                  <c:v>7.68</c:v>
                </c:pt>
                <c:pt idx="669">
                  <c:v>7.13</c:v>
                </c:pt>
                <c:pt idx="670">
                  <c:v>6.84</c:v>
                </c:pt>
                <c:pt idx="671">
                  <c:v>6.6899999999999995</c:v>
                </c:pt>
                <c:pt idx="672">
                  <c:v>6.37</c:v>
                </c:pt>
                <c:pt idx="673">
                  <c:v>6.3</c:v>
                </c:pt>
                <c:pt idx="674">
                  <c:v>6.1899999999999995</c:v>
                </c:pt>
                <c:pt idx="675">
                  <c:v>6.05</c:v>
                </c:pt>
                <c:pt idx="676">
                  <c:v>5.92</c:v>
                </c:pt>
                <c:pt idx="677">
                  <c:v>5.85</c:v>
                </c:pt>
                <c:pt idx="678">
                  <c:v>5.6099999999999985</c:v>
                </c:pt>
                <c:pt idx="679">
                  <c:v>5.46</c:v>
                </c:pt>
                <c:pt idx="680">
                  <c:v>5.3199999999999985</c:v>
                </c:pt>
                <c:pt idx="681">
                  <c:v>5.1899999999999995</c:v>
                </c:pt>
                <c:pt idx="682">
                  <c:v>5.1099999999999985</c:v>
                </c:pt>
                <c:pt idx="683">
                  <c:v>5.21</c:v>
                </c:pt>
                <c:pt idx="684">
                  <c:v>5.3599999999999985</c:v>
                </c:pt>
                <c:pt idx="685">
                  <c:v>5.59</c:v>
                </c:pt>
                <c:pt idx="686">
                  <c:v>5.64</c:v>
                </c:pt>
                <c:pt idx="687">
                  <c:v>5.2</c:v>
                </c:pt>
                <c:pt idx="688">
                  <c:v>5.05</c:v>
                </c:pt>
                <c:pt idx="689">
                  <c:v>6.3199999999999985</c:v>
                </c:pt>
                <c:pt idx="690">
                  <c:v>7.42</c:v>
                </c:pt>
                <c:pt idx="691">
                  <c:v>5.89</c:v>
                </c:pt>
                <c:pt idx="692">
                  <c:v>5.3599999999999985</c:v>
                </c:pt>
                <c:pt idx="693">
                  <c:v>5.1199999999999966</c:v>
                </c:pt>
                <c:pt idx="694">
                  <c:v>4.9000000000000004</c:v>
                </c:pt>
                <c:pt idx="695">
                  <c:v>4.78</c:v>
                </c:pt>
                <c:pt idx="696">
                  <c:v>4.7</c:v>
                </c:pt>
                <c:pt idx="697">
                  <c:v>4.79</c:v>
                </c:pt>
                <c:pt idx="698">
                  <c:v>5.6199999999999966</c:v>
                </c:pt>
                <c:pt idx="699">
                  <c:v>5.39</c:v>
                </c:pt>
                <c:pt idx="700">
                  <c:v>4.8899999999999997</c:v>
                </c:pt>
                <c:pt idx="701">
                  <c:v>4.7</c:v>
                </c:pt>
                <c:pt idx="702">
                  <c:v>4.5599999999999996</c:v>
                </c:pt>
                <c:pt idx="703">
                  <c:v>4.46</c:v>
                </c:pt>
                <c:pt idx="704">
                  <c:v>4.55</c:v>
                </c:pt>
                <c:pt idx="705">
                  <c:v>4.6099999999999985</c:v>
                </c:pt>
                <c:pt idx="706">
                  <c:v>4.42</c:v>
                </c:pt>
                <c:pt idx="707">
                  <c:v>4.25</c:v>
                </c:pt>
                <c:pt idx="708">
                  <c:v>4.1499999999999995</c:v>
                </c:pt>
                <c:pt idx="709">
                  <c:v>4.07</c:v>
                </c:pt>
                <c:pt idx="710">
                  <c:v>4.03</c:v>
                </c:pt>
                <c:pt idx="711">
                  <c:v>3.98</c:v>
                </c:pt>
                <c:pt idx="712">
                  <c:v>3.94</c:v>
                </c:pt>
                <c:pt idx="713">
                  <c:v>3.8899999999999997</c:v>
                </c:pt>
                <c:pt idx="714">
                  <c:v>3.8</c:v>
                </c:pt>
                <c:pt idx="715">
                  <c:v>3.74</c:v>
                </c:pt>
                <c:pt idx="716">
                  <c:v>3.7</c:v>
                </c:pt>
                <c:pt idx="717">
                  <c:v>3.8899999999999997</c:v>
                </c:pt>
                <c:pt idx="718">
                  <c:v>5.56</c:v>
                </c:pt>
                <c:pt idx="719">
                  <c:v>5.4300000000000024</c:v>
                </c:pt>
                <c:pt idx="720">
                  <c:v>5.13</c:v>
                </c:pt>
                <c:pt idx="721">
                  <c:v>4.84</c:v>
                </c:pt>
                <c:pt idx="722">
                  <c:v>4.8199999999999985</c:v>
                </c:pt>
                <c:pt idx="723">
                  <c:v>4.8899999999999997</c:v>
                </c:pt>
                <c:pt idx="724">
                  <c:v>5.04</c:v>
                </c:pt>
                <c:pt idx="725">
                  <c:v>5.1599999999999975</c:v>
                </c:pt>
                <c:pt idx="726">
                  <c:v>5.68</c:v>
                </c:pt>
                <c:pt idx="727">
                  <c:v>5.3199999999999985</c:v>
                </c:pt>
                <c:pt idx="728">
                  <c:v>5.0199999999999996</c:v>
                </c:pt>
                <c:pt idx="729">
                  <c:v>4.88</c:v>
                </c:pt>
                <c:pt idx="730">
                  <c:v>4.88</c:v>
                </c:pt>
                <c:pt idx="731">
                  <c:v>5.0199999999999996</c:v>
                </c:pt>
                <c:pt idx="732">
                  <c:v>4.9000000000000004</c:v>
                </c:pt>
                <c:pt idx="733">
                  <c:v>4.74</c:v>
                </c:pt>
                <c:pt idx="734">
                  <c:v>4.6499999999999995</c:v>
                </c:pt>
                <c:pt idx="735">
                  <c:v>4.6099999999999985</c:v>
                </c:pt>
                <c:pt idx="736">
                  <c:v>4.67</c:v>
                </c:pt>
                <c:pt idx="737">
                  <c:v>4.78</c:v>
                </c:pt>
                <c:pt idx="738">
                  <c:v>4.76</c:v>
                </c:pt>
                <c:pt idx="739">
                  <c:v>4.6099999999999985</c:v>
                </c:pt>
                <c:pt idx="740">
                  <c:v>4.53</c:v>
                </c:pt>
                <c:pt idx="741">
                  <c:v>4.55</c:v>
                </c:pt>
                <c:pt idx="742">
                  <c:v>4.53</c:v>
                </c:pt>
                <c:pt idx="743">
                  <c:v>4.4800000000000004</c:v>
                </c:pt>
                <c:pt idx="744">
                  <c:v>4.41</c:v>
                </c:pt>
                <c:pt idx="745">
                  <c:v>4.42</c:v>
                </c:pt>
                <c:pt idx="746">
                  <c:v>4.3599999999999985</c:v>
                </c:pt>
                <c:pt idx="747">
                  <c:v>4.26</c:v>
                </c:pt>
                <c:pt idx="748">
                  <c:v>4.24</c:v>
                </c:pt>
                <c:pt idx="749">
                  <c:v>4.2300000000000004</c:v>
                </c:pt>
                <c:pt idx="750">
                  <c:v>4.3599999999999985</c:v>
                </c:pt>
                <c:pt idx="751">
                  <c:v>4.3499999999999996</c:v>
                </c:pt>
                <c:pt idx="752">
                  <c:v>4.24</c:v>
                </c:pt>
                <c:pt idx="753">
                  <c:v>4.21</c:v>
                </c:pt>
                <c:pt idx="754">
                  <c:v>4.3099999999999996</c:v>
                </c:pt>
                <c:pt idx="755">
                  <c:v>4.3599999999999985</c:v>
                </c:pt>
                <c:pt idx="756">
                  <c:v>4.1199999999999966</c:v>
                </c:pt>
                <c:pt idx="757">
                  <c:v>4.05</c:v>
                </c:pt>
                <c:pt idx="758">
                  <c:v>4.05</c:v>
                </c:pt>
                <c:pt idx="759">
                  <c:v>4.03</c:v>
                </c:pt>
                <c:pt idx="760">
                  <c:v>3.96</c:v>
                </c:pt>
                <c:pt idx="761">
                  <c:v>3.94</c:v>
                </c:pt>
                <c:pt idx="762">
                  <c:v>3.92</c:v>
                </c:pt>
                <c:pt idx="763">
                  <c:v>3.5</c:v>
                </c:pt>
                <c:pt idx="764">
                  <c:v>3.2</c:v>
                </c:pt>
                <c:pt idx="765">
                  <c:v>3.05</c:v>
                </c:pt>
                <c:pt idx="766">
                  <c:v>3.08</c:v>
                </c:pt>
                <c:pt idx="767">
                  <c:v>3.12</c:v>
                </c:pt>
                <c:pt idx="768">
                  <c:v>3.2800000000000002</c:v>
                </c:pt>
                <c:pt idx="769">
                  <c:v>3.5</c:v>
                </c:pt>
                <c:pt idx="770">
                  <c:v>3.8</c:v>
                </c:pt>
                <c:pt idx="771">
                  <c:v>4.4300000000000024</c:v>
                </c:pt>
                <c:pt idx="772">
                  <c:v>18.100000000000001</c:v>
                </c:pt>
                <c:pt idx="773">
                  <c:v>28.8</c:v>
                </c:pt>
                <c:pt idx="774">
                  <c:v>14.8</c:v>
                </c:pt>
                <c:pt idx="775">
                  <c:v>11</c:v>
                </c:pt>
                <c:pt idx="776">
                  <c:v>9.2900000000000009</c:v>
                </c:pt>
                <c:pt idx="777">
                  <c:v>8.0400000000000009</c:v>
                </c:pt>
                <c:pt idx="778">
                  <c:v>7.58</c:v>
                </c:pt>
                <c:pt idx="779">
                  <c:v>5.6</c:v>
                </c:pt>
                <c:pt idx="780">
                  <c:v>6</c:v>
                </c:pt>
                <c:pt idx="781">
                  <c:v>6.5</c:v>
                </c:pt>
                <c:pt idx="782">
                  <c:v>5.6</c:v>
                </c:pt>
                <c:pt idx="783">
                  <c:v>6</c:v>
                </c:pt>
                <c:pt idx="784">
                  <c:v>6.4</c:v>
                </c:pt>
                <c:pt idx="785">
                  <c:v>7</c:v>
                </c:pt>
                <c:pt idx="786">
                  <c:v>5.8</c:v>
                </c:pt>
                <c:pt idx="787">
                  <c:v>5.3</c:v>
                </c:pt>
                <c:pt idx="788">
                  <c:v>4.5</c:v>
                </c:pt>
                <c:pt idx="789">
                  <c:v>3.9</c:v>
                </c:pt>
                <c:pt idx="790">
                  <c:v>3.67</c:v>
                </c:pt>
                <c:pt idx="791">
                  <c:v>3.6</c:v>
                </c:pt>
                <c:pt idx="792">
                  <c:v>3.2</c:v>
                </c:pt>
                <c:pt idx="793">
                  <c:v>3</c:v>
                </c:pt>
                <c:pt idx="794">
                  <c:v>2.8</c:v>
                </c:pt>
                <c:pt idx="795">
                  <c:v>2.7800000000000002</c:v>
                </c:pt>
                <c:pt idx="796">
                  <c:v>3</c:v>
                </c:pt>
                <c:pt idx="797">
                  <c:v>3.3</c:v>
                </c:pt>
                <c:pt idx="798">
                  <c:v>3.6</c:v>
                </c:pt>
                <c:pt idx="799">
                  <c:v>3.9</c:v>
                </c:pt>
                <c:pt idx="800">
                  <c:v>4.2</c:v>
                </c:pt>
                <c:pt idx="801">
                  <c:v>4.5999999999999996</c:v>
                </c:pt>
                <c:pt idx="802">
                  <c:v>4.8</c:v>
                </c:pt>
                <c:pt idx="803">
                  <c:v>4.75</c:v>
                </c:pt>
                <c:pt idx="804">
                  <c:v>4.7</c:v>
                </c:pt>
                <c:pt idx="805">
                  <c:v>4.6499999999999995</c:v>
                </c:pt>
                <c:pt idx="806">
                  <c:v>4.45</c:v>
                </c:pt>
                <c:pt idx="807">
                  <c:v>4.34</c:v>
                </c:pt>
                <c:pt idx="808">
                  <c:v>4.2300000000000004</c:v>
                </c:pt>
                <c:pt idx="809">
                  <c:v>3.9699999999999998</c:v>
                </c:pt>
                <c:pt idx="810">
                  <c:v>4.2</c:v>
                </c:pt>
                <c:pt idx="811">
                  <c:v>3.96</c:v>
                </c:pt>
                <c:pt idx="812">
                  <c:v>3.48</c:v>
                </c:pt>
                <c:pt idx="813">
                  <c:v>3.57</c:v>
                </c:pt>
                <c:pt idx="814">
                  <c:v>3.8</c:v>
                </c:pt>
                <c:pt idx="815">
                  <c:v>3.72</c:v>
                </c:pt>
                <c:pt idx="816">
                  <c:v>3.3899999999999997</c:v>
                </c:pt>
                <c:pt idx="817">
                  <c:v>2.8</c:v>
                </c:pt>
                <c:pt idx="818">
                  <c:v>2.7</c:v>
                </c:pt>
                <c:pt idx="819">
                  <c:v>2.7</c:v>
                </c:pt>
                <c:pt idx="820">
                  <c:v>2.9</c:v>
                </c:pt>
                <c:pt idx="821">
                  <c:v>3.1</c:v>
                </c:pt>
                <c:pt idx="822">
                  <c:v>3.2</c:v>
                </c:pt>
                <c:pt idx="823">
                  <c:v>3.1</c:v>
                </c:pt>
                <c:pt idx="824">
                  <c:v>3</c:v>
                </c:pt>
                <c:pt idx="825">
                  <c:v>3.4</c:v>
                </c:pt>
                <c:pt idx="826">
                  <c:v>3.6</c:v>
                </c:pt>
                <c:pt idx="827">
                  <c:v>3.65</c:v>
                </c:pt>
                <c:pt idx="828">
                  <c:v>3.5</c:v>
                </c:pt>
                <c:pt idx="829">
                  <c:v>3.19</c:v>
                </c:pt>
                <c:pt idx="830">
                  <c:v>2.84</c:v>
                </c:pt>
                <c:pt idx="831">
                  <c:v>2.6</c:v>
                </c:pt>
                <c:pt idx="832">
                  <c:v>2.69</c:v>
                </c:pt>
                <c:pt idx="833">
                  <c:v>2.7600000000000002</c:v>
                </c:pt>
                <c:pt idx="834">
                  <c:v>2.9</c:v>
                </c:pt>
                <c:pt idx="835">
                  <c:v>2.8299999999999987</c:v>
                </c:pt>
                <c:pt idx="836">
                  <c:v>2.68</c:v>
                </c:pt>
                <c:pt idx="837">
                  <c:v>2.2000000000000002</c:v>
                </c:pt>
                <c:pt idx="838">
                  <c:v>2.15</c:v>
                </c:pt>
                <c:pt idx="839">
                  <c:v>2.4</c:v>
                </c:pt>
                <c:pt idx="840">
                  <c:v>2.6</c:v>
                </c:pt>
                <c:pt idx="841">
                  <c:v>2.8</c:v>
                </c:pt>
                <c:pt idx="842">
                  <c:v>2.9499999999999997</c:v>
                </c:pt>
                <c:pt idx="843">
                  <c:v>2.98</c:v>
                </c:pt>
                <c:pt idx="844">
                  <c:v>2.9</c:v>
                </c:pt>
                <c:pt idx="845">
                  <c:v>2.8499999999999988</c:v>
                </c:pt>
                <c:pt idx="846">
                  <c:v>2.9499999999999997</c:v>
                </c:pt>
                <c:pt idx="847">
                  <c:v>3.19</c:v>
                </c:pt>
                <c:pt idx="848">
                  <c:v>3.42</c:v>
                </c:pt>
                <c:pt idx="849">
                  <c:v>3.4899999999999998</c:v>
                </c:pt>
                <c:pt idx="850">
                  <c:v>3.54</c:v>
                </c:pt>
                <c:pt idx="851">
                  <c:v>3.24</c:v>
                </c:pt>
                <c:pt idx="852">
                  <c:v>2.8499999999999988</c:v>
                </c:pt>
                <c:pt idx="853">
                  <c:v>2.2999999999999998</c:v>
                </c:pt>
                <c:pt idx="854">
                  <c:v>2.64</c:v>
                </c:pt>
                <c:pt idx="855">
                  <c:v>2.69</c:v>
                </c:pt>
                <c:pt idx="856">
                  <c:v>2.52</c:v>
                </c:pt>
                <c:pt idx="857">
                  <c:v>2.88</c:v>
                </c:pt>
                <c:pt idx="858">
                  <c:v>2.9299999999999997</c:v>
                </c:pt>
                <c:pt idx="859">
                  <c:v>2.69</c:v>
                </c:pt>
                <c:pt idx="860">
                  <c:v>2.82</c:v>
                </c:pt>
                <c:pt idx="861">
                  <c:v>3.2</c:v>
                </c:pt>
                <c:pt idx="862">
                  <c:v>3.3</c:v>
                </c:pt>
                <c:pt idx="863">
                  <c:v>3</c:v>
                </c:pt>
                <c:pt idx="864">
                  <c:v>2.8499999999999988</c:v>
                </c:pt>
                <c:pt idx="865">
                  <c:v>2.9699999999999998</c:v>
                </c:pt>
                <c:pt idx="866">
                  <c:v>2.8299999999999987</c:v>
                </c:pt>
                <c:pt idx="867">
                  <c:v>2.9299999999999997</c:v>
                </c:pt>
                <c:pt idx="868">
                  <c:v>3.12</c:v>
                </c:pt>
                <c:pt idx="869">
                  <c:v>2.68</c:v>
                </c:pt>
                <c:pt idx="870">
                  <c:v>2.72</c:v>
                </c:pt>
                <c:pt idx="871">
                  <c:v>2.71</c:v>
                </c:pt>
                <c:pt idx="872">
                  <c:v>3.08</c:v>
                </c:pt>
                <c:pt idx="873">
                  <c:v>3.03</c:v>
                </c:pt>
                <c:pt idx="874">
                  <c:v>2.8299999999999987</c:v>
                </c:pt>
                <c:pt idx="875">
                  <c:v>2.73</c:v>
                </c:pt>
                <c:pt idx="876">
                  <c:v>2.5499999999999998</c:v>
                </c:pt>
                <c:pt idx="877">
                  <c:v>2.5299999999999998</c:v>
                </c:pt>
                <c:pt idx="878">
                  <c:v>2.4299999999999997</c:v>
                </c:pt>
                <c:pt idx="879">
                  <c:v>2.3499999999999988</c:v>
                </c:pt>
                <c:pt idx="880">
                  <c:v>2.38</c:v>
                </c:pt>
                <c:pt idx="881">
                  <c:v>2.4099999999999997</c:v>
                </c:pt>
                <c:pt idx="882">
                  <c:v>2.77</c:v>
                </c:pt>
                <c:pt idx="883">
                  <c:v>2.8299999999999987</c:v>
                </c:pt>
                <c:pt idx="884">
                  <c:v>2.46</c:v>
                </c:pt>
                <c:pt idx="885">
                  <c:v>2.3899999999999997</c:v>
                </c:pt>
                <c:pt idx="886">
                  <c:v>2.74</c:v>
                </c:pt>
                <c:pt idx="887">
                  <c:v>2.34</c:v>
                </c:pt>
                <c:pt idx="888">
                  <c:v>2.72</c:v>
                </c:pt>
                <c:pt idx="889">
                  <c:v>2.7600000000000002</c:v>
                </c:pt>
                <c:pt idx="890">
                  <c:v>2.71</c:v>
                </c:pt>
                <c:pt idx="891">
                  <c:v>3.22</c:v>
                </c:pt>
                <c:pt idx="892">
                  <c:v>4.38</c:v>
                </c:pt>
                <c:pt idx="893">
                  <c:v>4.0999999999999996</c:v>
                </c:pt>
                <c:pt idx="894">
                  <c:v>3.8</c:v>
                </c:pt>
                <c:pt idx="895">
                  <c:v>3.6</c:v>
                </c:pt>
                <c:pt idx="896">
                  <c:v>4</c:v>
                </c:pt>
                <c:pt idx="897">
                  <c:v>5.08</c:v>
                </c:pt>
                <c:pt idx="898">
                  <c:v>9.23</c:v>
                </c:pt>
                <c:pt idx="899">
                  <c:v>6.73</c:v>
                </c:pt>
                <c:pt idx="900">
                  <c:v>4.54</c:v>
                </c:pt>
                <c:pt idx="901">
                  <c:v>4.6899999999999995</c:v>
                </c:pt>
                <c:pt idx="902">
                  <c:v>4.9000000000000004</c:v>
                </c:pt>
                <c:pt idx="903">
                  <c:v>5.51</c:v>
                </c:pt>
                <c:pt idx="904">
                  <c:v>5.38</c:v>
                </c:pt>
                <c:pt idx="905">
                  <c:v>6.14</c:v>
                </c:pt>
                <c:pt idx="906">
                  <c:v>5.68</c:v>
                </c:pt>
                <c:pt idx="907">
                  <c:v>5.84</c:v>
                </c:pt>
                <c:pt idx="908">
                  <c:v>10.3</c:v>
                </c:pt>
                <c:pt idx="909">
                  <c:v>12</c:v>
                </c:pt>
                <c:pt idx="910">
                  <c:v>18.3</c:v>
                </c:pt>
                <c:pt idx="911">
                  <c:v>16.7</c:v>
                </c:pt>
                <c:pt idx="912">
                  <c:v>13.4</c:v>
                </c:pt>
                <c:pt idx="913">
                  <c:v>11</c:v>
                </c:pt>
                <c:pt idx="914">
                  <c:v>9.25</c:v>
                </c:pt>
                <c:pt idx="915">
                  <c:v>9.5</c:v>
                </c:pt>
                <c:pt idx="916">
                  <c:v>9.18</c:v>
                </c:pt>
                <c:pt idx="917">
                  <c:v>8.8500000000000068</c:v>
                </c:pt>
                <c:pt idx="918">
                  <c:v>7.78</c:v>
                </c:pt>
                <c:pt idx="919">
                  <c:v>7.01</c:v>
                </c:pt>
                <c:pt idx="920">
                  <c:v>7.53</c:v>
                </c:pt>
                <c:pt idx="921">
                  <c:v>7.31</c:v>
                </c:pt>
                <c:pt idx="922">
                  <c:v>6.76</c:v>
                </c:pt>
                <c:pt idx="923">
                  <c:v>6.6</c:v>
                </c:pt>
                <c:pt idx="924">
                  <c:v>7.07</c:v>
                </c:pt>
                <c:pt idx="925">
                  <c:v>9.94</c:v>
                </c:pt>
                <c:pt idx="926">
                  <c:v>10.7</c:v>
                </c:pt>
                <c:pt idx="927">
                  <c:v>9.58</c:v>
                </c:pt>
                <c:pt idx="928">
                  <c:v>8.5300000000000011</c:v>
                </c:pt>
                <c:pt idx="929">
                  <c:v>8.8600000000000048</c:v>
                </c:pt>
                <c:pt idx="930">
                  <c:v>8.73</c:v>
                </c:pt>
                <c:pt idx="931">
                  <c:v>10.1</c:v>
                </c:pt>
                <c:pt idx="932">
                  <c:v>9.7199999999999989</c:v>
                </c:pt>
                <c:pt idx="933">
                  <c:v>10.3</c:v>
                </c:pt>
                <c:pt idx="934">
                  <c:v>10.5</c:v>
                </c:pt>
                <c:pt idx="935">
                  <c:v>10.3</c:v>
                </c:pt>
                <c:pt idx="936">
                  <c:v>9.99</c:v>
                </c:pt>
                <c:pt idx="937">
                  <c:v>9.65</c:v>
                </c:pt>
                <c:pt idx="938">
                  <c:v>10.1</c:v>
                </c:pt>
                <c:pt idx="939">
                  <c:v>10.3</c:v>
                </c:pt>
                <c:pt idx="940">
                  <c:v>12.5</c:v>
                </c:pt>
                <c:pt idx="941">
                  <c:v>15.1</c:v>
                </c:pt>
                <c:pt idx="942">
                  <c:v>16.3</c:v>
                </c:pt>
                <c:pt idx="943">
                  <c:v>17</c:v>
                </c:pt>
                <c:pt idx="944">
                  <c:v>22.8</c:v>
                </c:pt>
                <c:pt idx="945">
                  <c:v>27</c:v>
                </c:pt>
                <c:pt idx="946">
                  <c:v>26.2</c:v>
                </c:pt>
                <c:pt idx="947">
                  <c:v>25</c:v>
                </c:pt>
                <c:pt idx="948">
                  <c:v>29.1</c:v>
                </c:pt>
                <c:pt idx="949">
                  <c:v>33.700000000000003</c:v>
                </c:pt>
                <c:pt idx="950">
                  <c:v>30.6</c:v>
                </c:pt>
                <c:pt idx="951">
                  <c:v>24.3</c:v>
                </c:pt>
                <c:pt idx="952">
                  <c:v>21.4</c:v>
                </c:pt>
                <c:pt idx="953">
                  <c:v>21.9</c:v>
                </c:pt>
                <c:pt idx="954">
                  <c:v>25.8</c:v>
                </c:pt>
                <c:pt idx="955">
                  <c:v>40.200000000000003</c:v>
                </c:pt>
                <c:pt idx="956">
                  <c:v>43.1</c:v>
                </c:pt>
                <c:pt idx="957">
                  <c:v>39.800000000000004</c:v>
                </c:pt>
                <c:pt idx="958">
                  <c:v>39.1</c:v>
                </c:pt>
                <c:pt idx="959">
                  <c:v>44.4</c:v>
                </c:pt>
                <c:pt idx="960">
                  <c:v>41</c:v>
                </c:pt>
                <c:pt idx="961">
                  <c:v>36.4</c:v>
                </c:pt>
                <c:pt idx="962">
                  <c:v>35.9</c:v>
                </c:pt>
                <c:pt idx="963">
                  <c:v>40.700000000000003</c:v>
                </c:pt>
                <c:pt idx="964">
                  <c:v>44.7</c:v>
                </c:pt>
                <c:pt idx="965">
                  <c:v>47.7</c:v>
                </c:pt>
                <c:pt idx="966">
                  <c:v>45.1</c:v>
                </c:pt>
                <c:pt idx="967">
                  <c:v>41.5</c:v>
                </c:pt>
                <c:pt idx="968">
                  <c:v>36.200000000000003</c:v>
                </c:pt>
                <c:pt idx="969">
                  <c:v>32.5</c:v>
                </c:pt>
                <c:pt idx="970">
                  <c:v>32.800000000000004</c:v>
                </c:pt>
                <c:pt idx="971">
                  <c:v>30.5</c:v>
                </c:pt>
                <c:pt idx="972">
                  <c:v>33.5</c:v>
                </c:pt>
                <c:pt idx="973">
                  <c:v>36.200000000000003</c:v>
                </c:pt>
                <c:pt idx="974">
                  <c:v>47.4</c:v>
                </c:pt>
                <c:pt idx="975">
                  <c:v>54.3</c:v>
                </c:pt>
                <c:pt idx="976">
                  <c:v>51.4</c:v>
                </c:pt>
                <c:pt idx="977">
                  <c:v>51.3</c:v>
                </c:pt>
                <c:pt idx="978">
                  <c:v>52.5</c:v>
                </c:pt>
                <c:pt idx="979">
                  <c:v>53.3</c:v>
                </c:pt>
                <c:pt idx="980">
                  <c:v>55.1</c:v>
                </c:pt>
                <c:pt idx="981">
                  <c:v>55.1</c:v>
                </c:pt>
                <c:pt idx="982">
                  <c:v>61.4</c:v>
                </c:pt>
                <c:pt idx="983">
                  <c:v>62.1</c:v>
                </c:pt>
                <c:pt idx="984">
                  <c:v>56</c:v>
                </c:pt>
                <c:pt idx="985">
                  <c:v>48.8</c:v>
                </c:pt>
                <c:pt idx="986">
                  <c:v>43.8</c:v>
                </c:pt>
                <c:pt idx="987">
                  <c:v>39.9</c:v>
                </c:pt>
                <c:pt idx="988">
                  <c:v>36.300000000000004</c:v>
                </c:pt>
                <c:pt idx="989">
                  <c:v>32.9</c:v>
                </c:pt>
                <c:pt idx="990">
                  <c:v>29</c:v>
                </c:pt>
                <c:pt idx="991">
                  <c:v>28.2</c:v>
                </c:pt>
                <c:pt idx="992">
                  <c:v>26.4</c:v>
                </c:pt>
                <c:pt idx="993">
                  <c:v>26.3</c:v>
                </c:pt>
                <c:pt idx="994">
                  <c:v>30</c:v>
                </c:pt>
                <c:pt idx="995">
                  <c:v>30.9</c:v>
                </c:pt>
                <c:pt idx="996">
                  <c:v>29.6</c:v>
                </c:pt>
                <c:pt idx="997">
                  <c:v>28.5</c:v>
                </c:pt>
                <c:pt idx="998">
                  <c:v>27.7</c:v>
                </c:pt>
                <c:pt idx="999">
                  <c:v>26.8</c:v>
                </c:pt>
                <c:pt idx="1000">
                  <c:v>25</c:v>
                </c:pt>
                <c:pt idx="1001">
                  <c:v>23.2</c:v>
                </c:pt>
                <c:pt idx="1002">
                  <c:v>21.4</c:v>
                </c:pt>
                <c:pt idx="1003">
                  <c:v>19.5</c:v>
                </c:pt>
                <c:pt idx="1004">
                  <c:v>17.8</c:v>
                </c:pt>
                <c:pt idx="1005">
                  <c:v>17.100000000000001</c:v>
                </c:pt>
                <c:pt idx="1006">
                  <c:v>17.2</c:v>
                </c:pt>
                <c:pt idx="1007">
                  <c:v>17.2</c:v>
                </c:pt>
                <c:pt idx="1008">
                  <c:v>15.7</c:v>
                </c:pt>
                <c:pt idx="1009">
                  <c:v>14.6</c:v>
                </c:pt>
                <c:pt idx="1010">
                  <c:v>13.8</c:v>
                </c:pt>
                <c:pt idx="1011">
                  <c:v>13.3</c:v>
                </c:pt>
                <c:pt idx="1012">
                  <c:v>12.8</c:v>
                </c:pt>
                <c:pt idx="1013">
                  <c:v>12.4</c:v>
                </c:pt>
                <c:pt idx="1014">
                  <c:v>12.4</c:v>
                </c:pt>
                <c:pt idx="1015">
                  <c:v>12.3</c:v>
                </c:pt>
                <c:pt idx="1016">
                  <c:v>11.6</c:v>
                </c:pt>
                <c:pt idx="1017">
                  <c:v>11.1</c:v>
                </c:pt>
                <c:pt idx="1018">
                  <c:v>10.5</c:v>
                </c:pt>
                <c:pt idx="1019">
                  <c:v>9.7800000000000011</c:v>
                </c:pt>
                <c:pt idx="1020">
                  <c:v>9.3800000000000008</c:v>
                </c:pt>
                <c:pt idx="1021">
                  <c:v>9.01</c:v>
                </c:pt>
                <c:pt idx="1022">
                  <c:v>8.69</c:v>
                </c:pt>
                <c:pt idx="1023">
                  <c:v>8.3500000000000068</c:v>
                </c:pt>
                <c:pt idx="1024">
                  <c:v>8.08</c:v>
                </c:pt>
                <c:pt idx="1025">
                  <c:v>8.14</c:v>
                </c:pt>
                <c:pt idx="1026">
                  <c:v>8.94</c:v>
                </c:pt>
                <c:pt idx="1027">
                  <c:v>8.34</c:v>
                </c:pt>
                <c:pt idx="1028">
                  <c:v>7.56</c:v>
                </c:pt>
                <c:pt idx="1029">
                  <c:v>7.1199999999999966</c:v>
                </c:pt>
                <c:pt idx="1030">
                  <c:v>6.81</c:v>
                </c:pt>
                <c:pt idx="1031">
                  <c:v>6.59</c:v>
                </c:pt>
                <c:pt idx="1032">
                  <c:v>6.39</c:v>
                </c:pt>
                <c:pt idx="1033">
                  <c:v>6.31</c:v>
                </c:pt>
                <c:pt idx="1034">
                  <c:v>6.06</c:v>
                </c:pt>
                <c:pt idx="1035">
                  <c:v>5.7700000000000014</c:v>
                </c:pt>
                <c:pt idx="1036">
                  <c:v>5.6099999999999985</c:v>
                </c:pt>
                <c:pt idx="1037">
                  <c:v>5.4700000000000024</c:v>
                </c:pt>
                <c:pt idx="1038">
                  <c:v>5.28</c:v>
                </c:pt>
                <c:pt idx="1039">
                  <c:v>5.2</c:v>
                </c:pt>
                <c:pt idx="1040">
                  <c:v>5.18</c:v>
                </c:pt>
                <c:pt idx="1041">
                  <c:v>5</c:v>
                </c:pt>
                <c:pt idx="1042">
                  <c:v>4.8899999999999997</c:v>
                </c:pt>
                <c:pt idx="1043">
                  <c:v>4.87</c:v>
                </c:pt>
                <c:pt idx="1044">
                  <c:v>5.09</c:v>
                </c:pt>
                <c:pt idx="1045">
                  <c:v>4.83</c:v>
                </c:pt>
                <c:pt idx="1046">
                  <c:v>4.6499999999999995</c:v>
                </c:pt>
                <c:pt idx="1047">
                  <c:v>4.6599999999999975</c:v>
                </c:pt>
                <c:pt idx="1048">
                  <c:v>4.68</c:v>
                </c:pt>
                <c:pt idx="1049">
                  <c:v>4.6899999999999995</c:v>
                </c:pt>
                <c:pt idx="1050">
                  <c:v>4.4700000000000024</c:v>
                </c:pt>
                <c:pt idx="1051">
                  <c:v>4.3199999999999985</c:v>
                </c:pt>
                <c:pt idx="1052">
                  <c:v>4.26</c:v>
                </c:pt>
                <c:pt idx="1053">
                  <c:v>4.1199999999999966</c:v>
                </c:pt>
                <c:pt idx="1054">
                  <c:v>4.0599999999999996</c:v>
                </c:pt>
                <c:pt idx="1055">
                  <c:v>3.98</c:v>
                </c:pt>
                <c:pt idx="1056">
                  <c:v>3.9299999999999997</c:v>
                </c:pt>
                <c:pt idx="1057">
                  <c:v>3.9</c:v>
                </c:pt>
                <c:pt idx="1058">
                  <c:v>3.84</c:v>
                </c:pt>
                <c:pt idx="1059">
                  <c:v>3.7800000000000002</c:v>
                </c:pt>
                <c:pt idx="1060">
                  <c:v>3.75</c:v>
                </c:pt>
                <c:pt idx="1061">
                  <c:v>3.8699999999999997</c:v>
                </c:pt>
                <c:pt idx="1062">
                  <c:v>4.1599999999999975</c:v>
                </c:pt>
                <c:pt idx="1063">
                  <c:v>3.88</c:v>
                </c:pt>
                <c:pt idx="1064">
                  <c:v>3.86</c:v>
                </c:pt>
                <c:pt idx="1065">
                  <c:v>4.1599999999999975</c:v>
                </c:pt>
                <c:pt idx="1066">
                  <c:v>4.4000000000000004</c:v>
                </c:pt>
                <c:pt idx="1067">
                  <c:v>4.07</c:v>
                </c:pt>
                <c:pt idx="1068">
                  <c:v>3.82</c:v>
                </c:pt>
                <c:pt idx="1069">
                  <c:v>3.66</c:v>
                </c:pt>
                <c:pt idx="1070">
                  <c:v>3.75</c:v>
                </c:pt>
                <c:pt idx="1071">
                  <c:v>3.74</c:v>
                </c:pt>
                <c:pt idx="1072">
                  <c:v>3.52</c:v>
                </c:pt>
                <c:pt idx="1073">
                  <c:v>3.44</c:v>
                </c:pt>
                <c:pt idx="1074">
                  <c:v>3.38</c:v>
                </c:pt>
                <c:pt idx="1075">
                  <c:v>3.3499999999999988</c:v>
                </c:pt>
                <c:pt idx="1076">
                  <c:v>3.4</c:v>
                </c:pt>
                <c:pt idx="1077">
                  <c:v>3.57</c:v>
                </c:pt>
                <c:pt idx="1078">
                  <c:v>3.75</c:v>
                </c:pt>
                <c:pt idx="1079">
                  <c:v>3.6</c:v>
                </c:pt>
                <c:pt idx="1080">
                  <c:v>3.4299999999999997</c:v>
                </c:pt>
                <c:pt idx="1081">
                  <c:v>3.55</c:v>
                </c:pt>
                <c:pt idx="1082">
                  <c:v>3.8299999999999987</c:v>
                </c:pt>
                <c:pt idx="1083">
                  <c:v>3.58</c:v>
                </c:pt>
                <c:pt idx="1084">
                  <c:v>3.4</c:v>
                </c:pt>
                <c:pt idx="1085">
                  <c:v>3.2800000000000002</c:v>
                </c:pt>
                <c:pt idx="1086">
                  <c:v>3.66</c:v>
                </c:pt>
                <c:pt idx="1087">
                  <c:v>4.3199999999999985</c:v>
                </c:pt>
                <c:pt idx="1088">
                  <c:v>4.8599999999999985</c:v>
                </c:pt>
                <c:pt idx="1089">
                  <c:v>4.45</c:v>
                </c:pt>
                <c:pt idx="1090">
                  <c:v>4.1599999999999975</c:v>
                </c:pt>
                <c:pt idx="1091">
                  <c:v>4.03</c:v>
                </c:pt>
                <c:pt idx="1092">
                  <c:v>4.54</c:v>
                </c:pt>
                <c:pt idx="1093">
                  <c:v>4.5199999999999996</c:v>
                </c:pt>
                <c:pt idx="1094">
                  <c:v>4.1599999999999975</c:v>
                </c:pt>
                <c:pt idx="1095">
                  <c:v>4.09</c:v>
                </c:pt>
                <c:pt idx="1096">
                  <c:v>3.9899999999999998</c:v>
                </c:pt>
                <c:pt idx="1097">
                  <c:v>3.88</c:v>
                </c:pt>
                <c:pt idx="1098">
                  <c:v>3.9499999999999997</c:v>
                </c:pt>
                <c:pt idx="1099">
                  <c:v>4</c:v>
                </c:pt>
                <c:pt idx="1100">
                  <c:v>3.86</c:v>
                </c:pt>
                <c:pt idx="1101">
                  <c:v>3.7800000000000002</c:v>
                </c:pt>
                <c:pt idx="1102">
                  <c:v>4.17</c:v>
                </c:pt>
                <c:pt idx="1103">
                  <c:v>4.17</c:v>
                </c:pt>
                <c:pt idx="1104">
                  <c:v>4.24</c:v>
                </c:pt>
                <c:pt idx="1105">
                  <c:v>4.1099999999999985</c:v>
                </c:pt>
                <c:pt idx="1106">
                  <c:v>3.98</c:v>
                </c:pt>
                <c:pt idx="1107">
                  <c:v>4.28</c:v>
                </c:pt>
                <c:pt idx="1108">
                  <c:v>5.07</c:v>
                </c:pt>
                <c:pt idx="1109">
                  <c:v>4.88</c:v>
                </c:pt>
                <c:pt idx="1110">
                  <c:v>4.7699999999999996</c:v>
                </c:pt>
                <c:pt idx="1111">
                  <c:v>4.72</c:v>
                </c:pt>
                <c:pt idx="1112">
                  <c:v>4.5599999999999996</c:v>
                </c:pt>
                <c:pt idx="1113">
                  <c:v>4.41</c:v>
                </c:pt>
                <c:pt idx="1114">
                  <c:v>4.2699999999999996</c:v>
                </c:pt>
                <c:pt idx="1115">
                  <c:v>4.22</c:v>
                </c:pt>
                <c:pt idx="1116">
                  <c:v>4.17</c:v>
                </c:pt>
                <c:pt idx="1117">
                  <c:v>4.09</c:v>
                </c:pt>
                <c:pt idx="1118">
                  <c:v>4.01</c:v>
                </c:pt>
                <c:pt idx="1119">
                  <c:v>4.1099999999999985</c:v>
                </c:pt>
                <c:pt idx="1120">
                  <c:v>3.8899999999999997</c:v>
                </c:pt>
                <c:pt idx="1121">
                  <c:v>3.8699999999999997</c:v>
                </c:pt>
                <c:pt idx="1122">
                  <c:v>3.86</c:v>
                </c:pt>
                <c:pt idx="1123">
                  <c:v>3.9499999999999997</c:v>
                </c:pt>
                <c:pt idx="1124">
                  <c:v>4.4700000000000024</c:v>
                </c:pt>
                <c:pt idx="1125">
                  <c:v>4.5</c:v>
                </c:pt>
                <c:pt idx="1126">
                  <c:v>3.8</c:v>
                </c:pt>
                <c:pt idx="1127">
                  <c:v>4.2</c:v>
                </c:pt>
                <c:pt idx="1128">
                  <c:v>4.05</c:v>
                </c:pt>
                <c:pt idx="1129">
                  <c:v>4</c:v>
                </c:pt>
                <c:pt idx="1130">
                  <c:v>3.5</c:v>
                </c:pt>
                <c:pt idx="1131">
                  <c:v>3.5</c:v>
                </c:pt>
                <c:pt idx="1132">
                  <c:v>3.2</c:v>
                </c:pt>
                <c:pt idx="1133">
                  <c:v>3.18</c:v>
                </c:pt>
                <c:pt idx="1134">
                  <c:v>3.16</c:v>
                </c:pt>
                <c:pt idx="1135">
                  <c:v>3.6</c:v>
                </c:pt>
                <c:pt idx="1136">
                  <c:v>4.51</c:v>
                </c:pt>
                <c:pt idx="1137">
                  <c:v>3.9699999999999998</c:v>
                </c:pt>
                <c:pt idx="1138">
                  <c:v>3.82</c:v>
                </c:pt>
                <c:pt idx="1139">
                  <c:v>3.69</c:v>
                </c:pt>
                <c:pt idx="1140">
                  <c:v>3.69</c:v>
                </c:pt>
                <c:pt idx="1141">
                  <c:v>3.5</c:v>
                </c:pt>
                <c:pt idx="1142">
                  <c:v>3.3699999999999997</c:v>
                </c:pt>
                <c:pt idx="1143">
                  <c:v>3.8</c:v>
                </c:pt>
                <c:pt idx="1144">
                  <c:v>3.92</c:v>
                </c:pt>
                <c:pt idx="1145">
                  <c:v>4.41</c:v>
                </c:pt>
                <c:pt idx="1146">
                  <c:v>4.3199999999999985</c:v>
                </c:pt>
                <c:pt idx="1147">
                  <c:v>3.52</c:v>
                </c:pt>
                <c:pt idx="1148">
                  <c:v>3.4</c:v>
                </c:pt>
                <c:pt idx="1149">
                  <c:v>3.3499999999999988</c:v>
                </c:pt>
                <c:pt idx="1150">
                  <c:v>2.7</c:v>
                </c:pt>
                <c:pt idx="1151">
                  <c:v>2.4</c:v>
                </c:pt>
                <c:pt idx="1152">
                  <c:v>2.5</c:v>
                </c:pt>
                <c:pt idx="1153">
                  <c:v>2.58</c:v>
                </c:pt>
                <c:pt idx="1154">
                  <c:v>2.56</c:v>
                </c:pt>
                <c:pt idx="1155">
                  <c:v>2.52</c:v>
                </c:pt>
                <c:pt idx="1156">
                  <c:v>2.4499999999999997</c:v>
                </c:pt>
                <c:pt idx="1157">
                  <c:v>2.3199999999999967</c:v>
                </c:pt>
                <c:pt idx="1158">
                  <c:v>2.25</c:v>
                </c:pt>
                <c:pt idx="1159">
                  <c:v>2.2000000000000002</c:v>
                </c:pt>
                <c:pt idx="1160">
                  <c:v>2.2000000000000002</c:v>
                </c:pt>
                <c:pt idx="1161">
                  <c:v>2.2999999999999998</c:v>
                </c:pt>
                <c:pt idx="1162">
                  <c:v>2.36</c:v>
                </c:pt>
                <c:pt idx="1163">
                  <c:v>2.61</c:v>
                </c:pt>
                <c:pt idx="1164">
                  <c:v>2.63</c:v>
                </c:pt>
                <c:pt idx="1165">
                  <c:v>2.7</c:v>
                </c:pt>
                <c:pt idx="1166">
                  <c:v>2.67</c:v>
                </c:pt>
                <c:pt idx="1167">
                  <c:v>2.34</c:v>
                </c:pt>
                <c:pt idx="1168">
                  <c:v>2</c:v>
                </c:pt>
                <c:pt idx="1169">
                  <c:v>1.9500000000000022</c:v>
                </c:pt>
                <c:pt idx="1170">
                  <c:v>2</c:v>
                </c:pt>
                <c:pt idx="1171">
                  <c:v>2.08</c:v>
                </c:pt>
                <c:pt idx="1172">
                  <c:v>2.2000000000000002</c:v>
                </c:pt>
                <c:pt idx="1173">
                  <c:v>2.2999999999999998</c:v>
                </c:pt>
                <c:pt idx="1174">
                  <c:v>2.4</c:v>
                </c:pt>
                <c:pt idx="1175">
                  <c:v>2.5</c:v>
                </c:pt>
                <c:pt idx="1176">
                  <c:v>2.5299999999999998</c:v>
                </c:pt>
                <c:pt idx="1177">
                  <c:v>2.5499999999999998</c:v>
                </c:pt>
                <c:pt idx="1178">
                  <c:v>2.58</c:v>
                </c:pt>
                <c:pt idx="1179">
                  <c:v>2.6</c:v>
                </c:pt>
                <c:pt idx="1180">
                  <c:v>2.5</c:v>
                </c:pt>
                <c:pt idx="1181">
                  <c:v>2.4499999999999997</c:v>
                </c:pt>
                <c:pt idx="1182">
                  <c:v>2.2999999999999998</c:v>
                </c:pt>
                <c:pt idx="1183">
                  <c:v>2.4299999999999997</c:v>
                </c:pt>
                <c:pt idx="1184">
                  <c:v>2.58</c:v>
                </c:pt>
                <c:pt idx="1185">
                  <c:v>2.34</c:v>
                </c:pt>
                <c:pt idx="1186">
                  <c:v>2.4499999999999997</c:v>
                </c:pt>
                <c:pt idx="1187">
                  <c:v>2.34</c:v>
                </c:pt>
                <c:pt idx="1188">
                  <c:v>2.21</c:v>
                </c:pt>
                <c:pt idx="1189">
                  <c:v>2.1800000000000002</c:v>
                </c:pt>
                <c:pt idx="1190">
                  <c:v>2.15</c:v>
                </c:pt>
                <c:pt idx="1191">
                  <c:v>2.1</c:v>
                </c:pt>
                <c:pt idx="1192">
                  <c:v>2.2999999999999998</c:v>
                </c:pt>
                <c:pt idx="1193">
                  <c:v>2.56</c:v>
                </c:pt>
                <c:pt idx="1194">
                  <c:v>2.44</c:v>
                </c:pt>
                <c:pt idx="1195">
                  <c:v>2.23</c:v>
                </c:pt>
                <c:pt idx="1196">
                  <c:v>2.25</c:v>
                </c:pt>
                <c:pt idx="1197">
                  <c:v>2.08</c:v>
                </c:pt>
                <c:pt idx="1198">
                  <c:v>2.08</c:v>
                </c:pt>
                <c:pt idx="1199">
                  <c:v>2.15</c:v>
                </c:pt>
                <c:pt idx="1200">
                  <c:v>2.2000000000000002</c:v>
                </c:pt>
                <c:pt idx="1201">
                  <c:v>2.2999999999999998</c:v>
                </c:pt>
                <c:pt idx="1202">
                  <c:v>2.4</c:v>
                </c:pt>
                <c:pt idx="1203">
                  <c:v>2.46</c:v>
                </c:pt>
                <c:pt idx="1204">
                  <c:v>2.58</c:v>
                </c:pt>
                <c:pt idx="1205">
                  <c:v>2.38</c:v>
                </c:pt>
                <c:pt idx="1206">
                  <c:v>2.3499999999999988</c:v>
                </c:pt>
                <c:pt idx="1207">
                  <c:v>1.9000000000000001</c:v>
                </c:pt>
                <c:pt idx="1208">
                  <c:v>2</c:v>
                </c:pt>
                <c:pt idx="1209">
                  <c:v>2.15</c:v>
                </c:pt>
                <c:pt idx="1210">
                  <c:v>2.12</c:v>
                </c:pt>
                <c:pt idx="1211">
                  <c:v>2</c:v>
                </c:pt>
                <c:pt idx="1212">
                  <c:v>1.79</c:v>
                </c:pt>
                <c:pt idx="1213">
                  <c:v>2</c:v>
                </c:pt>
                <c:pt idx="1214">
                  <c:v>2.1</c:v>
                </c:pt>
                <c:pt idx="1215">
                  <c:v>2.08</c:v>
                </c:pt>
                <c:pt idx="1216">
                  <c:v>2.1</c:v>
                </c:pt>
                <c:pt idx="1217">
                  <c:v>2.14</c:v>
                </c:pt>
                <c:pt idx="1218">
                  <c:v>2.2799999999999998</c:v>
                </c:pt>
                <c:pt idx="1219">
                  <c:v>1.78</c:v>
                </c:pt>
                <c:pt idx="1220">
                  <c:v>2.0499999999999998</c:v>
                </c:pt>
                <c:pt idx="1221">
                  <c:v>2.15</c:v>
                </c:pt>
                <c:pt idx="1222">
                  <c:v>2.25</c:v>
                </c:pt>
                <c:pt idx="1223">
                  <c:v>2.2000000000000002</c:v>
                </c:pt>
                <c:pt idx="1224">
                  <c:v>2.15</c:v>
                </c:pt>
                <c:pt idx="1225">
                  <c:v>2.1</c:v>
                </c:pt>
                <c:pt idx="1226">
                  <c:v>2.1</c:v>
                </c:pt>
                <c:pt idx="1227">
                  <c:v>2.13</c:v>
                </c:pt>
                <c:pt idx="1228">
                  <c:v>2.15</c:v>
                </c:pt>
                <c:pt idx="1229">
                  <c:v>2.2200000000000002</c:v>
                </c:pt>
                <c:pt idx="1230">
                  <c:v>1.9700000000000022</c:v>
                </c:pt>
                <c:pt idx="1231">
                  <c:v>1.76</c:v>
                </c:pt>
                <c:pt idx="1232">
                  <c:v>2.2999999999999998</c:v>
                </c:pt>
                <c:pt idx="1233">
                  <c:v>2.3499999999999988</c:v>
                </c:pt>
                <c:pt idx="1234">
                  <c:v>2.2999999999999998</c:v>
                </c:pt>
                <c:pt idx="1235">
                  <c:v>2.16</c:v>
                </c:pt>
                <c:pt idx="1236">
                  <c:v>1.78</c:v>
                </c:pt>
                <c:pt idx="1237">
                  <c:v>2.3899999999999997</c:v>
                </c:pt>
                <c:pt idx="1238">
                  <c:v>2.0299999999999998</c:v>
                </c:pt>
                <c:pt idx="1239">
                  <c:v>1.72</c:v>
                </c:pt>
                <c:pt idx="1240">
                  <c:v>1.7</c:v>
                </c:pt>
                <c:pt idx="1241">
                  <c:v>2.1</c:v>
                </c:pt>
                <c:pt idx="1242">
                  <c:v>2.04</c:v>
                </c:pt>
                <c:pt idx="1243">
                  <c:v>1.84</c:v>
                </c:pt>
                <c:pt idx="1244">
                  <c:v>2.12</c:v>
                </c:pt>
                <c:pt idx="1245">
                  <c:v>2.15</c:v>
                </c:pt>
                <c:pt idx="1246">
                  <c:v>2</c:v>
                </c:pt>
                <c:pt idx="1247">
                  <c:v>1.8900000000000001</c:v>
                </c:pt>
                <c:pt idx="1248">
                  <c:v>1.79</c:v>
                </c:pt>
                <c:pt idx="1249">
                  <c:v>2.4</c:v>
                </c:pt>
                <c:pt idx="1250">
                  <c:v>2.3699999999999997</c:v>
                </c:pt>
                <c:pt idx="1251">
                  <c:v>2.12</c:v>
                </c:pt>
                <c:pt idx="1252">
                  <c:v>2.52</c:v>
                </c:pt>
                <c:pt idx="1253">
                  <c:v>1.9100000000000001</c:v>
                </c:pt>
                <c:pt idx="1254">
                  <c:v>2.14</c:v>
                </c:pt>
                <c:pt idx="1255">
                  <c:v>2.1</c:v>
                </c:pt>
                <c:pt idx="1256">
                  <c:v>2.0499999999999998</c:v>
                </c:pt>
                <c:pt idx="1257">
                  <c:v>2.08</c:v>
                </c:pt>
                <c:pt idx="1258">
                  <c:v>2.15</c:v>
                </c:pt>
                <c:pt idx="1259">
                  <c:v>2.25</c:v>
                </c:pt>
                <c:pt idx="1260">
                  <c:v>2.4</c:v>
                </c:pt>
                <c:pt idx="1261">
                  <c:v>2.5</c:v>
                </c:pt>
                <c:pt idx="1262">
                  <c:v>2.5</c:v>
                </c:pt>
                <c:pt idx="1263">
                  <c:v>2.4499999999999997</c:v>
                </c:pt>
                <c:pt idx="1264">
                  <c:v>2.38</c:v>
                </c:pt>
                <c:pt idx="1265">
                  <c:v>2.3199999999999967</c:v>
                </c:pt>
                <c:pt idx="1266">
                  <c:v>2.25</c:v>
                </c:pt>
                <c:pt idx="1267">
                  <c:v>2.2599999999999998</c:v>
                </c:pt>
                <c:pt idx="1268">
                  <c:v>2.27</c:v>
                </c:pt>
                <c:pt idx="1269">
                  <c:v>2.2599999999999998</c:v>
                </c:pt>
                <c:pt idx="1270">
                  <c:v>2.25</c:v>
                </c:pt>
                <c:pt idx="1271">
                  <c:v>2.25</c:v>
                </c:pt>
                <c:pt idx="1272">
                  <c:v>2.2200000000000002</c:v>
                </c:pt>
                <c:pt idx="1273">
                  <c:v>2.2000000000000002</c:v>
                </c:pt>
                <c:pt idx="1274">
                  <c:v>2.14</c:v>
                </c:pt>
                <c:pt idx="1275">
                  <c:v>2.15</c:v>
                </c:pt>
                <c:pt idx="1276">
                  <c:v>2.12</c:v>
                </c:pt>
                <c:pt idx="1277">
                  <c:v>2.1</c:v>
                </c:pt>
                <c:pt idx="1278">
                  <c:v>2.0499999999999998</c:v>
                </c:pt>
                <c:pt idx="1279">
                  <c:v>1.9800000000000024</c:v>
                </c:pt>
                <c:pt idx="1280">
                  <c:v>1.9200000000000021</c:v>
                </c:pt>
                <c:pt idx="1281">
                  <c:v>1.85</c:v>
                </c:pt>
                <c:pt idx="1282">
                  <c:v>1.75</c:v>
                </c:pt>
                <c:pt idx="1283">
                  <c:v>1.7</c:v>
                </c:pt>
                <c:pt idx="1284">
                  <c:v>1.6800000000000022</c:v>
                </c:pt>
                <c:pt idx="1285">
                  <c:v>1.72</c:v>
                </c:pt>
                <c:pt idx="1286">
                  <c:v>1.9500000000000022</c:v>
                </c:pt>
                <c:pt idx="1287">
                  <c:v>2.21</c:v>
                </c:pt>
                <c:pt idx="1288">
                  <c:v>2.46</c:v>
                </c:pt>
                <c:pt idx="1289">
                  <c:v>2.4899999999999998</c:v>
                </c:pt>
                <c:pt idx="1290">
                  <c:v>2.69</c:v>
                </c:pt>
                <c:pt idx="1291">
                  <c:v>2.8</c:v>
                </c:pt>
                <c:pt idx="1292">
                  <c:v>3.08</c:v>
                </c:pt>
                <c:pt idx="1293">
                  <c:v>2.92</c:v>
                </c:pt>
                <c:pt idx="1294">
                  <c:v>3.55</c:v>
                </c:pt>
                <c:pt idx="1295">
                  <c:v>4.28</c:v>
                </c:pt>
                <c:pt idx="1296">
                  <c:v>6.41</c:v>
                </c:pt>
                <c:pt idx="1297">
                  <c:v>7.52</c:v>
                </c:pt>
                <c:pt idx="1298">
                  <c:v>6.44</c:v>
                </c:pt>
                <c:pt idx="1299">
                  <c:v>6.23</c:v>
                </c:pt>
                <c:pt idx="1300">
                  <c:v>6.1899999999999995</c:v>
                </c:pt>
                <c:pt idx="1301">
                  <c:v>5.03</c:v>
                </c:pt>
                <c:pt idx="1302">
                  <c:v>4.38</c:v>
                </c:pt>
                <c:pt idx="1303">
                  <c:v>4.42</c:v>
                </c:pt>
                <c:pt idx="1304">
                  <c:v>4.26</c:v>
                </c:pt>
                <c:pt idx="1305">
                  <c:v>3.8699999999999997</c:v>
                </c:pt>
                <c:pt idx="1306">
                  <c:v>3.56</c:v>
                </c:pt>
                <c:pt idx="1307">
                  <c:v>3.5</c:v>
                </c:pt>
                <c:pt idx="1308">
                  <c:v>3.02</c:v>
                </c:pt>
                <c:pt idx="1309">
                  <c:v>3.8099999999999987</c:v>
                </c:pt>
                <c:pt idx="1310">
                  <c:v>5.09</c:v>
                </c:pt>
                <c:pt idx="1311">
                  <c:v>8.25</c:v>
                </c:pt>
                <c:pt idx="1312">
                  <c:v>9.1</c:v>
                </c:pt>
                <c:pt idx="1313">
                  <c:v>9.02</c:v>
                </c:pt>
                <c:pt idx="1314">
                  <c:v>9.4500000000000028</c:v>
                </c:pt>
                <c:pt idx="1315">
                  <c:v>10.9</c:v>
                </c:pt>
                <c:pt idx="1316">
                  <c:v>12.3</c:v>
                </c:pt>
                <c:pt idx="1317">
                  <c:v>15.3</c:v>
                </c:pt>
                <c:pt idx="1318">
                  <c:v>15.8</c:v>
                </c:pt>
                <c:pt idx="1319">
                  <c:v>15.6</c:v>
                </c:pt>
                <c:pt idx="1320">
                  <c:v>15.9</c:v>
                </c:pt>
                <c:pt idx="1321">
                  <c:v>13</c:v>
                </c:pt>
                <c:pt idx="1322">
                  <c:v>11.1</c:v>
                </c:pt>
                <c:pt idx="1323">
                  <c:v>11.2</c:v>
                </c:pt>
                <c:pt idx="1324">
                  <c:v>12.9</c:v>
                </c:pt>
                <c:pt idx="1325">
                  <c:v>13.2</c:v>
                </c:pt>
                <c:pt idx="1326">
                  <c:v>12.7</c:v>
                </c:pt>
                <c:pt idx="1327">
                  <c:v>16.5</c:v>
                </c:pt>
                <c:pt idx="1328">
                  <c:v>31.5</c:v>
                </c:pt>
                <c:pt idx="1329">
                  <c:v>38.9</c:v>
                </c:pt>
                <c:pt idx="1330">
                  <c:v>48.8</c:v>
                </c:pt>
                <c:pt idx="1331">
                  <c:v>52.5</c:v>
                </c:pt>
                <c:pt idx="1332">
                  <c:v>47.5</c:v>
                </c:pt>
                <c:pt idx="1333">
                  <c:v>51.5</c:v>
                </c:pt>
                <c:pt idx="1334">
                  <c:v>46.6</c:v>
                </c:pt>
                <c:pt idx="1335">
                  <c:v>54.5</c:v>
                </c:pt>
                <c:pt idx="1336">
                  <c:v>168</c:v>
                </c:pt>
                <c:pt idx="1337">
                  <c:v>157</c:v>
                </c:pt>
                <c:pt idx="1338">
                  <c:v>124</c:v>
                </c:pt>
                <c:pt idx="1339">
                  <c:v>101</c:v>
                </c:pt>
                <c:pt idx="1340">
                  <c:v>82.6</c:v>
                </c:pt>
                <c:pt idx="1341">
                  <c:v>77.3</c:v>
                </c:pt>
                <c:pt idx="1342">
                  <c:v>76.5</c:v>
                </c:pt>
                <c:pt idx="1343">
                  <c:v>73.3</c:v>
                </c:pt>
                <c:pt idx="1344">
                  <c:v>68.3</c:v>
                </c:pt>
                <c:pt idx="1345">
                  <c:v>64.2</c:v>
                </c:pt>
                <c:pt idx="1346">
                  <c:v>65</c:v>
                </c:pt>
                <c:pt idx="1347">
                  <c:v>64.099999999999994</c:v>
                </c:pt>
                <c:pt idx="1348">
                  <c:v>57.6</c:v>
                </c:pt>
                <c:pt idx="1349">
                  <c:v>52.6</c:v>
                </c:pt>
                <c:pt idx="1350">
                  <c:v>48.1</c:v>
                </c:pt>
                <c:pt idx="1351">
                  <c:v>46.7</c:v>
                </c:pt>
                <c:pt idx="1352">
                  <c:v>44.7</c:v>
                </c:pt>
                <c:pt idx="1353">
                  <c:v>43.4</c:v>
                </c:pt>
                <c:pt idx="1354">
                  <c:v>57.7</c:v>
                </c:pt>
                <c:pt idx="1355">
                  <c:v>67.7</c:v>
                </c:pt>
                <c:pt idx="1356">
                  <c:v>66.5</c:v>
                </c:pt>
                <c:pt idx="1357">
                  <c:v>69.2</c:v>
                </c:pt>
                <c:pt idx="1358">
                  <c:v>62</c:v>
                </c:pt>
                <c:pt idx="1359">
                  <c:v>56.1</c:v>
                </c:pt>
                <c:pt idx="1360">
                  <c:v>52</c:v>
                </c:pt>
                <c:pt idx="1361">
                  <c:v>49.5</c:v>
                </c:pt>
                <c:pt idx="1362">
                  <c:v>45.4</c:v>
                </c:pt>
                <c:pt idx="1363">
                  <c:v>40.9</c:v>
                </c:pt>
                <c:pt idx="1364">
                  <c:v>38.1</c:v>
                </c:pt>
                <c:pt idx="1365">
                  <c:v>37.5</c:v>
                </c:pt>
                <c:pt idx="1366">
                  <c:v>35.300000000000004</c:v>
                </c:pt>
                <c:pt idx="1367">
                  <c:v>32.6</c:v>
                </c:pt>
                <c:pt idx="1368">
                  <c:v>29.5</c:v>
                </c:pt>
                <c:pt idx="1369">
                  <c:v>27.2</c:v>
                </c:pt>
                <c:pt idx="1370">
                  <c:v>25</c:v>
                </c:pt>
                <c:pt idx="1371">
                  <c:v>23.2</c:v>
                </c:pt>
                <c:pt idx="1372">
                  <c:v>21.8</c:v>
                </c:pt>
                <c:pt idx="1373">
                  <c:v>21.8</c:v>
                </c:pt>
                <c:pt idx="1374">
                  <c:v>24.3</c:v>
                </c:pt>
                <c:pt idx="1375">
                  <c:v>29.6</c:v>
                </c:pt>
                <c:pt idx="1376">
                  <c:v>31.1</c:v>
                </c:pt>
                <c:pt idx="1377">
                  <c:v>25.9</c:v>
                </c:pt>
                <c:pt idx="1378">
                  <c:v>23.3</c:v>
                </c:pt>
                <c:pt idx="1379">
                  <c:v>21</c:v>
                </c:pt>
                <c:pt idx="1380">
                  <c:v>19.3</c:v>
                </c:pt>
                <c:pt idx="1381">
                  <c:v>17.7</c:v>
                </c:pt>
                <c:pt idx="1382">
                  <c:v>16.399999999999999</c:v>
                </c:pt>
                <c:pt idx="1383">
                  <c:v>15.8</c:v>
                </c:pt>
                <c:pt idx="1384">
                  <c:v>19.100000000000001</c:v>
                </c:pt>
                <c:pt idx="1385">
                  <c:v>16.399999999999999</c:v>
                </c:pt>
                <c:pt idx="1386">
                  <c:v>14.5</c:v>
                </c:pt>
                <c:pt idx="1387">
                  <c:v>13.7</c:v>
                </c:pt>
                <c:pt idx="1388">
                  <c:v>13.1</c:v>
                </c:pt>
                <c:pt idx="1389">
                  <c:v>12.9</c:v>
                </c:pt>
                <c:pt idx="1390">
                  <c:v>12.8</c:v>
                </c:pt>
                <c:pt idx="1391">
                  <c:v>11.9</c:v>
                </c:pt>
                <c:pt idx="1392">
                  <c:v>11.9</c:v>
                </c:pt>
                <c:pt idx="1393">
                  <c:v>11</c:v>
                </c:pt>
                <c:pt idx="1394">
                  <c:v>10.4</c:v>
                </c:pt>
                <c:pt idx="1395">
                  <c:v>9.9600000000000026</c:v>
                </c:pt>
                <c:pt idx="1396">
                  <c:v>9.9600000000000026</c:v>
                </c:pt>
                <c:pt idx="1397">
                  <c:v>10.9</c:v>
                </c:pt>
                <c:pt idx="1398">
                  <c:v>9.93</c:v>
                </c:pt>
                <c:pt idx="1399">
                  <c:v>9.2199999999999989</c:v>
                </c:pt>
                <c:pt idx="1400">
                  <c:v>8.7900000000000009</c:v>
                </c:pt>
                <c:pt idx="1401">
                  <c:v>8.81</c:v>
                </c:pt>
                <c:pt idx="1402">
                  <c:v>8.42</c:v>
                </c:pt>
                <c:pt idx="1403">
                  <c:v>8.23</c:v>
                </c:pt>
                <c:pt idx="1404">
                  <c:v>8.11</c:v>
                </c:pt>
                <c:pt idx="1405">
                  <c:v>7.64</c:v>
                </c:pt>
                <c:pt idx="1406">
                  <c:v>7.6</c:v>
                </c:pt>
                <c:pt idx="1407">
                  <c:v>8.06</c:v>
                </c:pt>
                <c:pt idx="1408">
                  <c:v>8.39</c:v>
                </c:pt>
                <c:pt idx="1409">
                  <c:v>7.46</c:v>
                </c:pt>
                <c:pt idx="1410">
                  <c:v>7.07</c:v>
                </c:pt>
                <c:pt idx="1411">
                  <c:v>6.79</c:v>
                </c:pt>
                <c:pt idx="1412">
                  <c:v>6.56</c:v>
                </c:pt>
                <c:pt idx="1413">
                  <c:v>6.54</c:v>
                </c:pt>
                <c:pt idx="1414">
                  <c:v>6.3</c:v>
                </c:pt>
                <c:pt idx="1415">
                  <c:v>6.26</c:v>
                </c:pt>
                <c:pt idx="1416">
                  <c:v>6.1</c:v>
                </c:pt>
                <c:pt idx="1417">
                  <c:v>5.87</c:v>
                </c:pt>
                <c:pt idx="1418">
                  <c:v>5.73</c:v>
                </c:pt>
                <c:pt idx="1419">
                  <c:v>5.53</c:v>
                </c:pt>
                <c:pt idx="1420">
                  <c:v>5.34</c:v>
                </c:pt>
                <c:pt idx="1421">
                  <c:v>5.2700000000000014</c:v>
                </c:pt>
                <c:pt idx="1422">
                  <c:v>5.13</c:v>
                </c:pt>
                <c:pt idx="1423">
                  <c:v>5.04</c:v>
                </c:pt>
                <c:pt idx="1424">
                  <c:v>5.09</c:v>
                </c:pt>
                <c:pt idx="1425">
                  <c:v>5.25</c:v>
                </c:pt>
                <c:pt idx="1426">
                  <c:v>5.44</c:v>
                </c:pt>
                <c:pt idx="1427">
                  <c:v>5.08</c:v>
                </c:pt>
                <c:pt idx="1428">
                  <c:v>4.8499999999999996</c:v>
                </c:pt>
                <c:pt idx="1429">
                  <c:v>4.67</c:v>
                </c:pt>
                <c:pt idx="1430">
                  <c:v>4.87</c:v>
                </c:pt>
                <c:pt idx="1431">
                  <c:v>4.9400000000000004</c:v>
                </c:pt>
                <c:pt idx="1432">
                  <c:v>4.7300000000000004</c:v>
                </c:pt>
                <c:pt idx="1433">
                  <c:v>4.5599999999999996</c:v>
                </c:pt>
                <c:pt idx="1434">
                  <c:v>4.4300000000000024</c:v>
                </c:pt>
                <c:pt idx="1435">
                  <c:v>4.6199999999999966</c:v>
                </c:pt>
                <c:pt idx="1436">
                  <c:v>4.7300000000000004</c:v>
                </c:pt>
                <c:pt idx="1437">
                  <c:v>4.7</c:v>
                </c:pt>
                <c:pt idx="1438">
                  <c:v>4.6499999999999995</c:v>
                </c:pt>
                <c:pt idx="1439">
                  <c:v>4.84</c:v>
                </c:pt>
                <c:pt idx="1440">
                  <c:v>4.5599999999999996</c:v>
                </c:pt>
                <c:pt idx="1441">
                  <c:v>4.68</c:v>
                </c:pt>
                <c:pt idx="1442">
                  <c:v>5.14</c:v>
                </c:pt>
                <c:pt idx="1443">
                  <c:v>4.7300000000000004</c:v>
                </c:pt>
                <c:pt idx="1444">
                  <c:v>4.5999999999999996</c:v>
                </c:pt>
                <c:pt idx="1445">
                  <c:v>6.1199999999999966</c:v>
                </c:pt>
                <c:pt idx="1446">
                  <c:v>5.48</c:v>
                </c:pt>
                <c:pt idx="1447">
                  <c:v>5.03</c:v>
                </c:pt>
                <c:pt idx="1448">
                  <c:v>5.88</c:v>
                </c:pt>
                <c:pt idx="1449">
                  <c:v>5.38</c:v>
                </c:pt>
                <c:pt idx="1450">
                  <c:v>4.95</c:v>
                </c:pt>
                <c:pt idx="1451">
                  <c:v>4.68</c:v>
                </c:pt>
                <c:pt idx="1452">
                  <c:v>4.57</c:v>
                </c:pt>
                <c:pt idx="1453">
                  <c:v>4.45</c:v>
                </c:pt>
                <c:pt idx="1454">
                  <c:v>4.3599999999999985</c:v>
                </c:pt>
                <c:pt idx="1455">
                  <c:v>4.3</c:v>
                </c:pt>
                <c:pt idx="1456">
                  <c:v>4.45</c:v>
                </c:pt>
                <c:pt idx="1457">
                  <c:v>4.7300000000000004</c:v>
                </c:pt>
                <c:pt idx="1458">
                  <c:v>4.5999999999999996</c:v>
                </c:pt>
                <c:pt idx="1459">
                  <c:v>4.45</c:v>
                </c:pt>
                <c:pt idx="1460">
                  <c:v>4.33</c:v>
                </c:pt>
              </c:numCache>
            </c:numRef>
          </c:val>
        </c:ser>
        <c:ser>
          <c:idx val="1"/>
          <c:order val="1"/>
          <c:tx>
            <c:strRef>
              <c:f>MESH_output_streamflow!$C$1</c:f>
              <c:strCache>
                <c:ptCount val="1"/>
                <c:pt idx="0">
                  <c:v>Modelled</c:v>
                </c:pt>
              </c:strCache>
            </c:strRef>
          </c:tx>
          <c:marker>
            <c:symbol val="none"/>
          </c:marker>
          <c:val>
            <c:numRef>
              <c:f>MESH_output_streamflow!$C$2:$C$1462</c:f>
              <c:numCache>
                <c:formatCode>General</c:formatCode>
                <c:ptCount val="1461"/>
                <c:pt idx="0">
                  <c:v>1.028</c:v>
                </c:pt>
                <c:pt idx="1">
                  <c:v>2.2349999999999999</c:v>
                </c:pt>
                <c:pt idx="2">
                  <c:v>3.7290000000000001</c:v>
                </c:pt>
                <c:pt idx="3">
                  <c:v>5.4260000000000002</c:v>
                </c:pt>
                <c:pt idx="4">
                  <c:v>7.0810000000000004</c:v>
                </c:pt>
                <c:pt idx="5">
                  <c:v>8.5</c:v>
                </c:pt>
                <c:pt idx="6">
                  <c:v>9.5660000000000007</c:v>
                </c:pt>
                <c:pt idx="7">
                  <c:v>10.274000000000001</c:v>
                </c:pt>
                <c:pt idx="8">
                  <c:v>10.687000000000001</c:v>
                </c:pt>
                <c:pt idx="9">
                  <c:v>10.875000000000021</c:v>
                </c:pt>
                <c:pt idx="10">
                  <c:v>10.905000000000006</c:v>
                </c:pt>
                <c:pt idx="11">
                  <c:v>10.854000000000006</c:v>
                </c:pt>
                <c:pt idx="12">
                  <c:v>10.755000000000004</c:v>
                </c:pt>
                <c:pt idx="13">
                  <c:v>10.612</c:v>
                </c:pt>
                <c:pt idx="14">
                  <c:v>10.44</c:v>
                </c:pt>
                <c:pt idx="15">
                  <c:v>10.261000000000001</c:v>
                </c:pt>
                <c:pt idx="16">
                  <c:v>10.088000000000001</c:v>
                </c:pt>
                <c:pt idx="17">
                  <c:v>9.9660000000000046</c:v>
                </c:pt>
                <c:pt idx="18">
                  <c:v>9.8440000000000012</c:v>
                </c:pt>
                <c:pt idx="19">
                  <c:v>9.8050000000000068</c:v>
                </c:pt>
                <c:pt idx="20">
                  <c:v>9.82</c:v>
                </c:pt>
                <c:pt idx="21">
                  <c:v>9.8420000000000005</c:v>
                </c:pt>
                <c:pt idx="22">
                  <c:v>9.8420000000000005</c:v>
                </c:pt>
                <c:pt idx="23">
                  <c:v>9.8230000000000004</c:v>
                </c:pt>
                <c:pt idx="24">
                  <c:v>9.8740000000000006</c:v>
                </c:pt>
                <c:pt idx="25">
                  <c:v>10.478</c:v>
                </c:pt>
                <c:pt idx="26">
                  <c:v>10.683</c:v>
                </c:pt>
                <c:pt idx="27">
                  <c:v>10.59</c:v>
                </c:pt>
                <c:pt idx="28">
                  <c:v>10.226000000000001</c:v>
                </c:pt>
                <c:pt idx="29">
                  <c:v>9.8830000000000027</c:v>
                </c:pt>
                <c:pt idx="30">
                  <c:v>9.548</c:v>
                </c:pt>
                <c:pt idx="31">
                  <c:v>9.2430000000000003</c:v>
                </c:pt>
                <c:pt idx="32">
                  <c:v>8.9570000000000007</c:v>
                </c:pt>
                <c:pt idx="33">
                  <c:v>8.6630000000000003</c:v>
                </c:pt>
                <c:pt idx="34">
                  <c:v>8.3760000000000048</c:v>
                </c:pt>
                <c:pt idx="35">
                  <c:v>8.0720000000000027</c:v>
                </c:pt>
                <c:pt idx="36">
                  <c:v>7.7779999999999996</c:v>
                </c:pt>
                <c:pt idx="37">
                  <c:v>7.5069999999999997</c:v>
                </c:pt>
                <c:pt idx="38">
                  <c:v>7.2639999999999985</c:v>
                </c:pt>
                <c:pt idx="39">
                  <c:v>7.0569999999999995</c:v>
                </c:pt>
                <c:pt idx="40">
                  <c:v>6.8849999999999945</c:v>
                </c:pt>
                <c:pt idx="41">
                  <c:v>6.7450000000000001</c:v>
                </c:pt>
                <c:pt idx="42">
                  <c:v>6.63</c:v>
                </c:pt>
                <c:pt idx="43">
                  <c:v>6.5359999999999996</c:v>
                </c:pt>
                <c:pt idx="44">
                  <c:v>6.4560000000000004</c:v>
                </c:pt>
                <c:pt idx="45">
                  <c:v>6.3869999999999996</c:v>
                </c:pt>
                <c:pt idx="46">
                  <c:v>6.3259999999999899</c:v>
                </c:pt>
                <c:pt idx="47">
                  <c:v>6.2709999999999999</c:v>
                </c:pt>
                <c:pt idx="48">
                  <c:v>6.22</c:v>
                </c:pt>
                <c:pt idx="49">
                  <c:v>6.173</c:v>
                </c:pt>
                <c:pt idx="50">
                  <c:v>6.1269999999999945</c:v>
                </c:pt>
                <c:pt idx="51">
                  <c:v>6.0839999999999996</c:v>
                </c:pt>
                <c:pt idx="52">
                  <c:v>6.0410000000000004</c:v>
                </c:pt>
                <c:pt idx="53">
                  <c:v>6</c:v>
                </c:pt>
                <c:pt idx="54">
                  <c:v>5.96</c:v>
                </c:pt>
                <c:pt idx="55">
                  <c:v>5.92</c:v>
                </c:pt>
                <c:pt idx="56">
                  <c:v>5.8810000000000002</c:v>
                </c:pt>
                <c:pt idx="57">
                  <c:v>5.8419999999999996</c:v>
                </c:pt>
                <c:pt idx="58">
                  <c:v>5.8039999999999985</c:v>
                </c:pt>
                <c:pt idx="59">
                  <c:v>5.7649999999999908</c:v>
                </c:pt>
                <c:pt idx="60">
                  <c:v>5.726</c:v>
                </c:pt>
                <c:pt idx="61">
                  <c:v>5.6879999999999908</c:v>
                </c:pt>
                <c:pt idx="62">
                  <c:v>5.649</c:v>
                </c:pt>
                <c:pt idx="63">
                  <c:v>5.6039999999999965</c:v>
                </c:pt>
                <c:pt idx="64">
                  <c:v>5.5430000000000001</c:v>
                </c:pt>
                <c:pt idx="65">
                  <c:v>5.444</c:v>
                </c:pt>
                <c:pt idx="66">
                  <c:v>5.3119999999999985</c:v>
                </c:pt>
                <c:pt idx="67">
                  <c:v>5.18</c:v>
                </c:pt>
                <c:pt idx="68">
                  <c:v>5.0569999999999995</c:v>
                </c:pt>
                <c:pt idx="69">
                  <c:v>4.9470000000000001</c:v>
                </c:pt>
                <c:pt idx="70">
                  <c:v>4.8499999999999996</c:v>
                </c:pt>
                <c:pt idx="71">
                  <c:v>4.7669999999999995</c:v>
                </c:pt>
                <c:pt idx="72">
                  <c:v>4.6939999999999955</c:v>
                </c:pt>
                <c:pt idx="73">
                  <c:v>4.6310000000000002</c:v>
                </c:pt>
                <c:pt idx="74">
                  <c:v>4.5739999999999998</c:v>
                </c:pt>
                <c:pt idx="75">
                  <c:v>4.4989999999999997</c:v>
                </c:pt>
                <c:pt idx="76">
                  <c:v>4.3939999999999975</c:v>
                </c:pt>
                <c:pt idx="77">
                  <c:v>4.2709999999999999</c:v>
                </c:pt>
                <c:pt idx="78">
                  <c:v>4.1459999999999955</c:v>
                </c:pt>
                <c:pt idx="79">
                  <c:v>4.0279999999999898</c:v>
                </c:pt>
                <c:pt idx="80">
                  <c:v>3.9219999999999997</c:v>
                </c:pt>
                <c:pt idx="81">
                  <c:v>3.8299999999999987</c:v>
                </c:pt>
                <c:pt idx="82">
                  <c:v>3.7509999999999999</c:v>
                </c:pt>
                <c:pt idx="83">
                  <c:v>3.6829999999999998</c:v>
                </c:pt>
                <c:pt idx="84">
                  <c:v>3.625</c:v>
                </c:pt>
                <c:pt idx="85">
                  <c:v>3.5739999999999998</c:v>
                </c:pt>
                <c:pt idx="86">
                  <c:v>3.5289999999999999</c:v>
                </c:pt>
                <c:pt idx="87">
                  <c:v>3.4889999999999999</c:v>
                </c:pt>
                <c:pt idx="88">
                  <c:v>3.4519999999999977</c:v>
                </c:pt>
                <c:pt idx="89">
                  <c:v>3.4189999999999987</c:v>
                </c:pt>
                <c:pt idx="90">
                  <c:v>3.3879999999999999</c:v>
                </c:pt>
                <c:pt idx="91">
                  <c:v>3.3579999999999997</c:v>
                </c:pt>
                <c:pt idx="92">
                  <c:v>3.3249999999999997</c:v>
                </c:pt>
                <c:pt idx="93">
                  <c:v>3.2749999999999999</c:v>
                </c:pt>
                <c:pt idx="94">
                  <c:v>3.2029999999999998</c:v>
                </c:pt>
                <c:pt idx="95">
                  <c:v>3.1149999999999998</c:v>
                </c:pt>
                <c:pt idx="96">
                  <c:v>3.02</c:v>
                </c:pt>
                <c:pt idx="97">
                  <c:v>2.927</c:v>
                </c:pt>
                <c:pt idx="98">
                  <c:v>2.8389999999999977</c:v>
                </c:pt>
                <c:pt idx="99">
                  <c:v>2.7589999999999999</c:v>
                </c:pt>
                <c:pt idx="100">
                  <c:v>2.6880000000000002</c:v>
                </c:pt>
                <c:pt idx="101">
                  <c:v>2.6259999999999999</c:v>
                </c:pt>
                <c:pt idx="102">
                  <c:v>2.5719999999999987</c:v>
                </c:pt>
                <c:pt idx="103">
                  <c:v>2.524</c:v>
                </c:pt>
                <c:pt idx="104">
                  <c:v>2.4819999999999998</c:v>
                </c:pt>
                <c:pt idx="105">
                  <c:v>2.4449999999999998</c:v>
                </c:pt>
                <c:pt idx="106">
                  <c:v>2.4109999999999987</c:v>
                </c:pt>
                <c:pt idx="107">
                  <c:v>2.3809999999999998</c:v>
                </c:pt>
                <c:pt idx="108">
                  <c:v>2.3529999999999958</c:v>
                </c:pt>
                <c:pt idx="109">
                  <c:v>2.3279999999999998</c:v>
                </c:pt>
                <c:pt idx="110">
                  <c:v>2.3039999999999998</c:v>
                </c:pt>
                <c:pt idx="111">
                  <c:v>2.282</c:v>
                </c:pt>
                <c:pt idx="112">
                  <c:v>2.2599999999999998</c:v>
                </c:pt>
                <c:pt idx="113">
                  <c:v>2.238</c:v>
                </c:pt>
                <c:pt idx="114">
                  <c:v>2.2149999999999999</c:v>
                </c:pt>
                <c:pt idx="115">
                  <c:v>2.1909999999999998</c:v>
                </c:pt>
                <c:pt idx="116">
                  <c:v>2.1629999999999998</c:v>
                </c:pt>
                <c:pt idx="117">
                  <c:v>2.1189999999999998</c:v>
                </c:pt>
                <c:pt idx="118">
                  <c:v>2.0589999999999997</c:v>
                </c:pt>
                <c:pt idx="119">
                  <c:v>1.9910000000000001</c:v>
                </c:pt>
                <c:pt idx="120">
                  <c:v>1.885</c:v>
                </c:pt>
                <c:pt idx="121">
                  <c:v>1.7689999999999975</c:v>
                </c:pt>
                <c:pt idx="122">
                  <c:v>1.665</c:v>
                </c:pt>
                <c:pt idx="123">
                  <c:v>1.577</c:v>
                </c:pt>
                <c:pt idx="124">
                  <c:v>1.5049999999999975</c:v>
                </c:pt>
                <c:pt idx="125">
                  <c:v>1.4449999999999974</c:v>
                </c:pt>
                <c:pt idx="126">
                  <c:v>1.3959999999999975</c:v>
                </c:pt>
                <c:pt idx="127">
                  <c:v>1.3560000000000001</c:v>
                </c:pt>
                <c:pt idx="128">
                  <c:v>1.323</c:v>
                </c:pt>
                <c:pt idx="129">
                  <c:v>1.2949999999999977</c:v>
                </c:pt>
                <c:pt idx="130">
                  <c:v>1.274</c:v>
                </c:pt>
                <c:pt idx="131">
                  <c:v>1.212</c:v>
                </c:pt>
                <c:pt idx="132">
                  <c:v>1.133</c:v>
                </c:pt>
                <c:pt idx="133">
                  <c:v>1.087</c:v>
                </c:pt>
                <c:pt idx="134">
                  <c:v>1.0580000000000001</c:v>
                </c:pt>
                <c:pt idx="135">
                  <c:v>1.036</c:v>
                </c:pt>
                <c:pt idx="136">
                  <c:v>1.0169999999999975</c:v>
                </c:pt>
                <c:pt idx="137">
                  <c:v>1.0009999999999974</c:v>
                </c:pt>
                <c:pt idx="138">
                  <c:v>0.98499999999999999</c:v>
                </c:pt>
                <c:pt idx="139">
                  <c:v>0.97100000000000064</c:v>
                </c:pt>
                <c:pt idx="140">
                  <c:v>0.95600000000000063</c:v>
                </c:pt>
                <c:pt idx="141">
                  <c:v>0.93899999999999995</c:v>
                </c:pt>
                <c:pt idx="142">
                  <c:v>0.92</c:v>
                </c:pt>
                <c:pt idx="143">
                  <c:v>0.90100000000000002</c:v>
                </c:pt>
                <c:pt idx="144">
                  <c:v>0.88300000000000001</c:v>
                </c:pt>
                <c:pt idx="145">
                  <c:v>0.8660000000000011</c:v>
                </c:pt>
                <c:pt idx="146">
                  <c:v>0.85100000000000064</c:v>
                </c:pt>
                <c:pt idx="147">
                  <c:v>0.83800000000000063</c:v>
                </c:pt>
                <c:pt idx="148">
                  <c:v>0.82500000000000062</c:v>
                </c:pt>
                <c:pt idx="149">
                  <c:v>0.81399999999999995</c:v>
                </c:pt>
                <c:pt idx="150">
                  <c:v>0.80300000000000005</c:v>
                </c:pt>
                <c:pt idx="151">
                  <c:v>0.79200000000000004</c:v>
                </c:pt>
                <c:pt idx="152">
                  <c:v>0.78200000000000003</c:v>
                </c:pt>
                <c:pt idx="153">
                  <c:v>0.77200000000000124</c:v>
                </c:pt>
                <c:pt idx="154">
                  <c:v>0.76200000000000123</c:v>
                </c:pt>
                <c:pt idx="155">
                  <c:v>0.75300000000000122</c:v>
                </c:pt>
                <c:pt idx="156">
                  <c:v>0.7440000000000011</c:v>
                </c:pt>
                <c:pt idx="157">
                  <c:v>0.73500000000000065</c:v>
                </c:pt>
                <c:pt idx="158">
                  <c:v>0.72600000000000064</c:v>
                </c:pt>
                <c:pt idx="159">
                  <c:v>0.71800000000000064</c:v>
                </c:pt>
                <c:pt idx="160">
                  <c:v>0.71000000000000063</c:v>
                </c:pt>
                <c:pt idx="161">
                  <c:v>0.70200000000000062</c:v>
                </c:pt>
                <c:pt idx="162">
                  <c:v>0.70600000000000063</c:v>
                </c:pt>
                <c:pt idx="163">
                  <c:v>0.71200000000000063</c:v>
                </c:pt>
                <c:pt idx="164">
                  <c:v>0.70600000000000063</c:v>
                </c:pt>
                <c:pt idx="165">
                  <c:v>0.72300000000000064</c:v>
                </c:pt>
                <c:pt idx="166">
                  <c:v>0.78600000000000003</c:v>
                </c:pt>
                <c:pt idx="167">
                  <c:v>0.81200000000000061</c:v>
                </c:pt>
                <c:pt idx="168">
                  <c:v>0.72700000000000065</c:v>
                </c:pt>
                <c:pt idx="169">
                  <c:v>0.68200000000000005</c:v>
                </c:pt>
                <c:pt idx="170">
                  <c:v>0.68100000000000005</c:v>
                </c:pt>
                <c:pt idx="171">
                  <c:v>0.68899999999999995</c:v>
                </c:pt>
                <c:pt idx="172">
                  <c:v>0.65500000000000136</c:v>
                </c:pt>
                <c:pt idx="173">
                  <c:v>0.63300000000000123</c:v>
                </c:pt>
                <c:pt idx="174">
                  <c:v>0.6190000000000011</c:v>
                </c:pt>
                <c:pt idx="175">
                  <c:v>0.60900000000000065</c:v>
                </c:pt>
                <c:pt idx="176">
                  <c:v>0.60100000000000064</c:v>
                </c:pt>
                <c:pt idx="177">
                  <c:v>0.59399999999999997</c:v>
                </c:pt>
                <c:pt idx="178">
                  <c:v>0.58699999999999997</c:v>
                </c:pt>
                <c:pt idx="179">
                  <c:v>0.58099999999999996</c:v>
                </c:pt>
                <c:pt idx="180">
                  <c:v>0.57600000000000062</c:v>
                </c:pt>
                <c:pt idx="181">
                  <c:v>0.56999999999999995</c:v>
                </c:pt>
                <c:pt idx="182">
                  <c:v>0.56499999999999995</c:v>
                </c:pt>
                <c:pt idx="183">
                  <c:v>0.56499999999999995</c:v>
                </c:pt>
                <c:pt idx="184">
                  <c:v>0.56499999999999995</c:v>
                </c:pt>
                <c:pt idx="185">
                  <c:v>0.55500000000000005</c:v>
                </c:pt>
                <c:pt idx="186">
                  <c:v>0.54700000000000004</c:v>
                </c:pt>
                <c:pt idx="187">
                  <c:v>0.54100000000000004</c:v>
                </c:pt>
                <c:pt idx="188">
                  <c:v>0.53600000000000003</c:v>
                </c:pt>
                <c:pt idx="189">
                  <c:v>0.53</c:v>
                </c:pt>
                <c:pt idx="190">
                  <c:v>0.53100000000000003</c:v>
                </c:pt>
                <c:pt idx="191">
                  <c:v>0.53900000000000003</c:v>
                </c:pt>
                <c:pt idx="192">
                  <c:v>0.62700000000000122</c:v>
                </c:pt>
                <c:pt idx="193">
                  <c:v>0.85200000000000065</c:v>
                </c:pt>
                <c:pt idx="194">
                  <c:v>1.01</c:v>
                </c:pt>
                <c:pt idx="195">
                  <c:v>1.042</c:v>
                </c:pt>
                <c:pt idx="196">
                  <c:v>1.101</c:v>
                </c:pt>
                <c:pt idx="197">
                  <c:v>1.1200000000000001</c:v>
                </c:pt>
                <c:pt idx="198">
                  <c:v>1.034</c:v>
                </c:pt>
                <c:pt idx="199">
                  <c:v>1.1180000000000001</c:v>
                </c:pt>
                <c:pt idx="200">
                  <c:v>1.0529999999999977</c:v>
                </c:pt>
                <c:pt idx="201">
                  <c:v>0.75900000000000123</c:v>
                </c:pt>
                <c:pt idx="202">
                  <c:v>0.67000000000000148</c:v>
                </c:pt>
                <c:pt idx="203">
                  <c:v>0.95200000000000062</c:v>
                </c:pt>
                <c:pt idx="204">
                  <c:v>1.7809999999999975</c:v>
                </c:pt>
                <c:pt idx="205">
                  <c:v>2.1070000000000002</c:v>
                </c:pt>
                <c:pt idx="206">
                  <c:v>2.8549999999999978</c:v>
                </c:pt>
                <c:pt idx="207">
                  <c:v>3.0709999999999997</c:v>
                </c:pt>
                <c:pt idx="208">
                  <c:v>2.698</c:v>
                </c:pt>
                <c:pt idx="209">
                  <c:v>2.2290000000000001</c:v>
                </c:pt>
                <c:pt idx="210">
                  <c:v>1.9940000000000024</c:v>
                </c:pt>
                <c:pt idx="211">
                  <c:v>2.093</c:v>
                </c:pt>
                <c:pt idx="212">
                  <c:v>3.9319999999999977</c:v>
                </c:pt>
                <c:pt idx="213">
                  <c:v>11.259</c:v>
                </c:pt>
                <c:pt idx="214">
                  <c:v>20.696000000000005</c:v>
                </c:pt>
                <c:pt idx="215">
                  <c:v>24.696000000000005</c:v>
                </c:pt>
                <c:pt idx="216">
                  <c:v>23.777999999999999</c:v>
                </c:pt>
                <c:pt idx="217">
                  <c:v>21.939</c:v>
                </c:pt>
                <c:pt idx="218">
                  <c:v>21.800999999999988</c:v>
                </c:pt>
                <c:pt idx="219">
                  <c:v>26.978999999999989</c:v>
                </c:pt>
                <c:pt idx="220">
                  <c:v>29.74</c:v>
                </c:pt>
                <c:pt idx="221">
                  <c:v>27.561999999999987</c:v>
                </c:pt>
                <c:pt idx="222">
                  <c:v>24.132999999999999</c:v>
                </c:pt>
                <c:pt idx="223">
                  <c:v>22.497999999999987</c:v>
                </c:pt>
                <c:pt idx="224">
                  <c:v>29.643999999999988</c:v>
                </c:pt>
                <c:pt idx="225">
                  <c:v>51.618000000000002</c:v>
                </c:pt>
                <c:pt idx="226">
                  <c:v>66.802999999999983</c:v>
                </c:pt>
                <c:pt idx="227">
                  <c:v>70.35799999999999</c:v>
                </c:pt>
                <c:pt idx="228">
                  <c:v>62.954999999999998</c:v>
                </c:pt>
                <c:pt idx="229">
                  <c:v>51.565000000000012</c:v>
                </c:pt>
                <c:pt idx="230">
                  <c:v>46.127000000000002</c:v>
                </c:pt>
                <c:pt idx="231">
                  <c:v>41.122000000000071</c:v>
                </c:pt>
                <c:pt idx="232">
                  <c:v>35.847999999999999</c:v>
                </c:pt>
                <c:pt idx="233">
                  <c:v>37.837000000000003</c:v>
                </c:pt>
                <c:pt idx="234">
                  <c:v>45.451999999999998</c:v>
                </c:pt>
                <c:pt idx="235">
                  <c:v>45.723000000000013</c:v>
                </c:pt>
                <c:pt idx="236">
                  <c:v>41.567</c:v>
                </c:pt>
                <c:pt idx="237">
                  <c:v>35.624000000000002</c:v>
                </c:pt>
                <c:pt idx="238">
                  <c:v>29.125</c:v>
                </c:pt>
                <c:pt idx="239">
                  <c:v>23.347000000000001</c:v>
                </c:pt>
                <c:pt idx="240">
                  <c:v>18.629000000000001</c:v>
                </c:pt>
                <c:pt idx="241">
                  <c:v>14.798999999999999</c:v>
                </c:pt>
                <c:pt idx="242">
                  <c:v>11.752000000000002</c:v>
                </c:pt>
                <c:pt idx="243">
                  <c:v>9.447000000000001</c:v>
                </c:pt>
                <c:pt idx="244">
                  <c:v>7.7590000000000003</c:v>
                </c:pt>
                <c:pt idx="245">
                  <c:v>6.5209999999999955</c:v>
                </c:pt>
                <c:pt idx="246">
                  <c:v>5.5939999999999985</c:v>
                </c:pt>
                <c:pt idx="247">
                  <c:v>4.907</c:v>
                </c:pt>
                <c:pt idx="248">
                  <c:v>4.4160000000000004</c:v>
                </c:pt>
                <c:pt idx="249">
                  <c:v>4.1229999999999887</c:v>
                </c:pt>
                <c:pt idx="250">
                  <c:v>4.0259999999999945</c:v>
                </c:pt>
                <c:pt idx="251">
                  <c:v>4.2759999999999998</c:v>
                </c:pt>
                <c:pt idx="252">
                  <c:v>4.6059999999999945</c:v>
                </c:pt>
                <c:pt idx="253">
                  <c:v>10.938000000000001</c:v>
                </c:pt>
                <c:pt idx="254">
                  <c:v>36.905000000000001</c:v>
                </c:pt>
                <c:pt idx="255">
                  <c:v>87.516000000000005</c:v>
                </c:pt>
                <c:pt idx="256">
                  <c:v>125.02500000000001</c:v>
                </c:pt>
                <c:pt idx="257">
                  <c:v>140.64599999999999</c:v>
                </c:pt>
                <c:pt idx="258">
                  <c:v>139.565</c:v>
                </c:pt>
                <c:pt idx="259">
                  <c:v>128.75399999999999</c:v>
                </c:pt>
                <c:pt idx="260">
                  <c:v>114.038</c:v>
                </c:pt>
                <c:pt idx="261">
                  <c:v>99.38</c:v>
                </c:pt>
                <c:pt idx="262">
                  <c:v>86.27</c:v>
                </c:pt>
                <c:pt idx="263">
                  <c:v>75.337999999999994</c:v>
                </c:pt>
                <c:pt idx="264">
                  <c:v>67.709999999999994</c:v>
                </c:pt>
                <c:pt idx="265">
                  <c:v>79.664999999999992</c:v>
                </c:pt>
                <c:pt idx="266">
                  <c:v>89.5</c:v>
                </c:pt>
                <c:pt idx="267">
                  <c:v>88.429000000000002</c:v>
                </c:pt>
                <c:pt idx="268">
                  <c:v>83.501000000000005</c:v>
                </c:pt>
                <c:pt idx="269">
                  <c:v>78.555999999999983</c:v>
                </c:pt>
                <c:pt idx="270">
                  <c:v>73.736999999999995</c:v>
                </c:pt>
                <c:pt idx="271">
                  <c:v>68.627999999999986</c:v>
                </c:pt>
                <c:pt idx="272">
                  <c:v>63.266000000000012</c:v>
                </c:pt>
                <c:pt idx="273">
                  <c:v>58.126000000000012</c:v>
                </c:pt>
                <c:pt idx="274">
                  <c:v>53.781000000000006</c:v>
                </c:pt>
                <c:pt idx="275">
                  <c:v>67.259</c:v>
                </c:pt>
                <c:pt idx="276">
                  <c:v>97.478999999999999</c:v>
                </c:pt>
                <c:pt idx="277">
                  <c:v>103.756</c:v>
                </c:pt>
                <c:pt idx="278">
                  <c:v>95.1</c:v>
                </c:pt>
                <c:pt idx="279">
                  <c:v>85.894999999999996</c:v>
                </c:pt>
                <c:pt idx="280">
                  <c:v>81.335999999999999</c:v>
                </c:pt>
                <c:pt idx="281">
                  <c:v>78.751999999999995</c:v>
                </c:pt>
                <c:pt idx="282">
                  <c:v>75.262</c:v>
                </c:pt>
                <c:pt idx="283">
                  <c:v>70.644000000000005</c:v>
                </c:pt>
                <c:pt idx="284">
                  <c:v>65.736000000000004</c:v>
                </c:pt>
                <c:pt idx="285">
                  <c:v>60.904000000000003</c:v>
                </c:pt>
                <c:pt idx="286">
                  <c:v>56.209000000000003</c:v>
                </c:pt>
                <c:pt idx="287">
                  <c:v>51.696000000000012</c:v>
                </c:pt>
                <c:pt idx="288">
                  <c:v>47.469000000000001</c:v>
                </c:pt>
                <c:pt idx="289">
                  <c:v>43.683</c:v>
                </c:pt>
                <c:pt idx="290">
                  <c:v>40.354999999999997</c:v>
                </c:pt>
                <c:pt idx="291">
                  <c:v>37.438000000000002</c:v>
                </c:pt>
                <c:pt idx="292">
                  <c:v>34.874000000000002</c:v>
                </c:pt>
                <c:pt idx="293">
                  <c:v>32.709000000000003</c:v>
                </c:pt>
                <c:pt idx="294">
                  <c:v>31.419999999999987</c:v>
                </c:pt>
                <c:pt idx="295">
                  <c:v>30.257000000000001</c:v>
                </c:pt>
                <c:pt idx="296">
                  <c:v>28.960999999999959</c:v>
                </c:pt>
                <c:pt idx="297">
                  <c:v>27.57</c:v>
                </c:pt>
                <c:pt idx="298">
                  <c:v>26.158000000000001</c:v>
                </c:pt>
                <c:pt idx="299">
                  <c:v>24.8</c:v>
                </c:pt>
                <c:pt idx="300">
                  <c:v>23.542999999999989</c:v>
                </c:pt>
                <c:pt idx="301">
                  <c:v>22.401999999999987</c:v>
                </c:pt>
                <c:pt idx="302">
                  <c:v>21.393999999999988</c:v>
                </c:pt>
                <c:pt idx="303">
                  <c:v>20.51</c:v>
                </c:pt>
                <c:pt idx="304">
                  <c:v>19.733000000000001</c:v>
                </c:pt>
                <c:pt idx="305">
                  <c:v>19.045999999999989</c:v>
                </c:pt>
                <c:pt idx="306">
                  <c:v>18.431999999999999</c:v>
                </c:pt>
                <c:pt idx="307">
                  <c:v>17.879000000000001</c:v>
                </c:pt>
                <c:pt idx="308">
                  <c:v>17.367999999999999</c:v>
                </c:pt>
                <c:pt idx="309">
                  <c:v>16.896999999999988</c:v>
                </c:pt>
                <c:pt idx="310">
                  <c:v>16.462999999999951</c:v>
                </c:pt>
                <c:pt idx="311">
                  <c:v>16.056999999999999</c:v>
                </c:pt>
                <c:pt idx="312">
                  <c:v>15.678000000000001</c:v>
                </c:pt>
                <c:pt idx="313">
                  <c:v>15.322000000000006</c:v>
                </c:pt>
                <c:pt idx="314">
                  <c:v>14.987</c:v>
                </c:pt>
                <c:pt idx="315">
                  <c:v>14.673</c:v>
                </c:pt>
                <c:pt idx="316">
                  <c:v>14.38</c:v>
                </c:pt>
                <c:pt idx="317">
                  <c:v>14.106</c:v>
                </c:pt>
                <c:pt idx="318">
                  <c:v>13.925000000000002</c:v>
                </c:pt>
                <c:pt idx="319">
                  <c:v>13.816000000000004</c:v>
                </c:pt>
                <c:pt idx="320">
                  <c:v>14.106</c:v>
                </c:pt>
                <c:pt idx="321">
                  <c:v>14.647</c:v>
                </c:pt>
                <c:pt idx="322">
                  <c:v>14.526</c:v>
                </c:pt>
                <c:pt idx="323">
                  <c:v>14.306000000000004</c:v>
                </c:pt>
                <c:pt idx="324">
                  <c:v>14.08</c:v>
                </c:pt>
                <c:pt idx="325">
                  <c:v>13.934000000000001</c:v>
                </c:pt>
                <c:pt idx="326">
                  <c:v>14.599</c:v>
                </c:pt>
                <c:pt idx="327">
                  <c:v>15.132</c:v>
                </c:pt>
                <c:pt idx="328">
                  <c:v>15.138999999999999</c:v>
                </c:pt>
                <c:pt idx="329">
                  <c:v>14.92</c:v>
                </c:pt>
                <c:pt idx="330">
                  <c:v>14.592000000000002</c:v>
                </c:pt>
                <c:pt idx="331">
                  <c:v>14.265000000000002</c:v>
                </c:pt>
                <c:pt idx="332">
                  <c:v>14.255000000000004</c:v>
                </c:pt>
                <c:pt idx="333">
                  <c:v>15.026</c:v>
                </c:pt>
                <c:pt idx="334">
                  <c:v>15.566000000000004</c:v>
                </c:pt>
                <c:pt idx="335">
                  <c:v>15.709</c:v>
                </c:pt>
                <c:pt idx="336">
                  <c:v>15.515000000000002</c:v>
                </c:pt>
                <c:pt idx="337">
                  <c:v>15.164</c:v>
                </c:pt>
                <c:pt idx="338">
                  <c:v>14.747999999999999</c:v>
                </c:pt>
                <c:pt idx="339">
                  <c:v>14.326000000000002</c:v>
                </c:pt>
                <c:pt idx="340">
                  <c:v>13.954000000000002</c:v>
                </c:pt>
                <c:pt idx="341">
                  <c:v>13.653</c:v>
                </c:pt>
                <c:pt idx="342">
                  <c:v>13.435</c:v>
                </c:pt>
                <c:pt idx="343">
                  <c:v>13.276</c:v>
                </c:pt>
                <c:pt idx="344">
                  <c:v>13.164</c:v>
                </c:pt>
                <c:pt idx="345">
                  <c:v>13.082000000000004</c:v>
                </c:pt>
                <c:pt idx="346">
                  <c:v>13.029</c:v>
                </c:pt>
                <c:pt idx="347">
                  <c:v>12.995000000000006</c:v>
                </c:pt>
                <c:pt idx="348">
                  <c:v>12.977</c:v>
                </c:pt>
                <c:pt idx="349">
                  <c:v>13.578000000000001</c:v>
                </c:pt>
                <c:pt idx="350">
                  <c:v>29.129000000000001</c:v>
                </c:pt>
                <c:pt idx="351">
                  <c:v>40.697000000000003</c:v>
                </c:pt>
                <c:pt idx="352">
                  <c:v>41.344000000000001</c:v>
                </c:pt>
                <c:pt idx="353">
                  <c:v>36.526000000000003</c:v>
                </c:pt>
                <c:pt idx="354">
                  <c:v>30.830000000000005</c:v>
                </c:pt>
                <c:pt idx="355">
                  <c:v>26.094000000000001</c:v>
                </c:pt>
                <c:pt idx="356">
                  <c:v>22.564</c:v>
                </c:pt>
                <c:pt idx="357">
                  <c:v>20.042000000000002</c:v>
                </c:pt>
                <c:pt idx="358">
                  <c:v>18.273</c:v>
                </c:pt>
                <c:pt idx="359">
                  <c:v>17.042999999999989</c:v>
                </c:pt>
                <c:pt idx="360">
                  <c:v>16.184000000000001</c:v>
                </c:pt>
                <c:pt idx="361">
                  <c:v>15.588000000000001</c:v>
                </c:pt>
                <c:pt idx="362">
                  <c:v>15.177</c:v>
                </c:pt>
                <c:pt idx="363">
                  <c:v>14.898</c:v>
                </c:pt>
                <c:pt idx="364">
                  <c:v>14.712</c:v>
                </c:pt>
                <c:pt idx="365">
                  <c:v>14.597</c:v>
                </c:pt>
                <c:pt idx="366">
                  <c:v>14.524000000000001</c:v>
                </c:pt>
                <c:pt idx="367">
                  <c:v>14.491</c:v>
                </c:pt>
                <c:pt idx="368">
                  <c:v>14.479000000000006</c:v>
                </c:pt>
                <c:pt idx="369">
                  <c:v>14.483000000000002</c:v>
                </c:pt>
                <c:pt idx="370">
                  <c:v>14.505000000000004</c:v>
                </c:pt>
                <c:pt idx="371">
                  <c:v>14.537000000000001</c:v>
                </c:pt>
                <c:pt idx="372">
                  <c:v>14.583</c:v>
                </c:pt>
                <c:pt idx="373">
                  <c:v>14.597</c:v>
                </c:pt>
                <c:pt idx="374">
                  <c:v>14.611000000000001</c:v>
                </c:pt>
                <c:pt idx="375">
                  <c:v>14.638</c:v>
                </c:pt>
                <c:pt idx="376">
                  <c:v>14.664</c:v>
                </c:pt>
                <c:pt idx="377">
                  <c:v>14.677</c:v>
                </c:pt>
                <c:pt idx="378">
                  <c:v>14.668000000000001</c:v>
                </c:pt>
                <c:pt idx="379">
                  <c:v>14.641</c:v>
                </c:pt>
                <c:pt idx="380">
                  <c:v>14.611000000000001</c:v>
                </c:pt>
                <c:pt idx="381">
                  <c:v>14.581</c:v>
                </c:pt>
                <c:pt idx="382">
                  <c:v>14.548999999999999</c:v>
                </c:pt>
                <c:pt idx="383">
                  <c:v>14.521000000000001</c:v>
                </c:pt>
                <c:pt idx="384">
                  <c:v>14.497</c:v>
                </c:pt>
                <c:pt idx="385">
                  <c:v>14.469000000000017</c:v>
                </c:pt>
                <c:pt idx="386">
                  <c:v>14.441000000000001</c:v>
                </c:pt>
                <c:pt idx="387">
                  <c:v>14.446</c:v>
                </c:pt>
                <c:pt idx="388">
                  <c:v>14.5</c:v>
                </c:pt>
                <c:pt idx="389">
                  <c:v>14.547000000000001</c:v>
                </c:pt>
                <c:pt idx="390">
                  <c:v>14.569000000000004</c:v>
                </c:pt>
                <c:pt idx="391">
                  <c:v>14.567</c:v>
                </c:pt>
                <c:pt idx="392">
                  <c:v>14.544</c:v>
                </c:pt>
                <c:pt idx="393">
                  <c:v>14.501000000000001</c:v>
                </c:pt>
                <c:pt idx="394">
                  <c:v>14.444000000000001</c:v>
                </c:pt>
                <c:pt idx="395">
                  <c:v>14.382000000000017</c:v>
                </c:pt>
                <c:pt idx="396">
                  <c:v>14.316000000000004</c:v>
                </c:pt>
                <c:pt idx="397">
                  <c:v>14.244999999999999</c:v>
                </c:pt>
                <c:pt idx="398">
                  <c:v>14.163</c:v>
                </c:pt>
                <c:pt idx="399">
                  <c:v>14.056000000000004</c:v>
                </c:pt>
                <c:pt idx="400">
                  <c:v>14.021000000000001</c:v>
                </c:pt>
                <c:pt idx="401">
                  <c:v>14.33</c:v>
                </c:pt>
                <c:pt idx="402">
                  <c:v>15.877000000000002</c:v>
                </c:pt>
                <c:pt idx="403">
                  <c:v>16.215</c:v>
                </c:pt>
                <c:pt idx="404">
                  <c:v>15.576000000000002</c:v>
                </c:pt>
                <c:pt idx="405">
                  <c:v>15.153</c:v>
                </c:pt>
                <c:pt idx="406">
                  <c:v>14.798</c:v>
                </c:pt>
                <c:pt idx="407">
                  <c:v>14.425000000000002</c:v>
                </c:pt>
                <c:pt idx="408">
                  <c:v>14.052000000000017</c:v>
                </c:pt>
                <c:pt idx="409">
                  <c:v>13.71</c:v>
                </c:pt>
                <c:pt idx="410">
                  <c:v>13.422000000000002</c:v>
                </c:pt>
                <c:pt idx="411">
                  <c:v>13.184000000000001</c:v>
                </c:pt>
                <c:pt idx="412">
                  <c:v>12.976000000000004</c:v>
                </c:pt>
                <c:pt idx="413">
                  <c:v>12.793000000000001</c:v>
                </c:pt>
                <c:pt idx="414">
                  <c:v>12.635</c:v>
                </c:pt>
                <c:pt idx="415">
                  <c:v>12.507</c:v>
                </c:pt>
                <c:pt idx="416">
                  <c:v>12.449</c:v>
                </c:pt>
                <c:pt idx="417">
                  <c:v>12.463000000000006</c:v>
                </c:pt>
                <c:pt idx="418">
                  <c:v>12.447000000000001</c:v>
                </c:pt>
                <c:pt idx="419">
                  <c:v>12.379000000000017</c:v>
                </c:pt>
                <c:pt idx="420">
                  <c:v>12.213000000000001</c:v>
                </c:pt>
                <c:pt idx="421">
                  <c:v>12.094000000000001</c:v>
                </c:pt>
                <c:pt idx="422">
                  <c:v>12.037000000000001</c:v>
                </c:pt>
                <c:pt idx="423">
                  <c:v>11.949</c:v>
                </c:pt>
                <c:pt idx="424">
                  <c:v>11.787000000000001</c:v>
                </c:pt>
                <c:pt idx="425">
                  <c:v>11.573</c:v>
                </c:pt>
                <c:pt idx="426">
                  <c:v>11.341000000000001</c:v>
                </c:pt>
                <c:pt idx="427">
                  <c:v>11.065000000000017</c:v>
                </c:pt>
                <c:pt idx="428">
                  <c:v>10.805000000000017</c:v>
                </c:pt>
                <c:pt idx="429">
                  <c:v>10.577</c:v>
                </c:pt>
                <c:pt idx="430">
                  <c:v>10.386000000000006</c:v>
                </c:pt>
                <c:pt idx="431">
                  <c:v>10.228999999999999</c:v>
                </c:pt>
                <c:pt idx="432">
                  <c:v>10.101000000000001</c:v>
                </c:pt>
                <c:pt idx="433">
                  <c:v>9.9920000000000027</c:v>
                </c:pt>
                <c:pt idx="434">
                  <c:v>9.89</c:v>
                </c:pt>
                <c:pt idx="435">
                  <c:v>9.7860000000000014</c:v>
                </c:pt>
                <c:pt idx="436">
                  <c:v>9.6770000000000014</c:v>
                </c:pt>
                <c:pt idx="437">
                  <c:v>9.57</c:v>
                </c:pt>
                <c:pt idx="438">
                  <c:v>9.4690000000000047</c:v>
                </c:pt>
                <c:pt idx="439">
                  <c:v>9.3760000000000048</c:v>
                </c:pt>
                <c:pt idx="440">
                  <c:v>9.2900000000000009</c:v>
                </c:pt>
                <c:pt idx="441">
                  <c:v>9.2089999999999996</c:v>
                </c:pt>
                <c:pt idx="442">
                  <c:v>9.1319999999999997</c:v>
                </c:pt>
                <c:pt idx="443">
                  <c:v>9.0520000000000067</c:v>
                </c:pt>
                <c:pt idx="444">
                  <c:v>8.9750000000000068</c:v>
                </c:pt>
                <c:pt idx="445">
                  <c:v>8.9</c:v>
                </c:pt>
                <c:pt idx="446">
                  <c:v>8.827</c:v>
                </c:pt>
                <c:pt idx="447">
                  <c:v>8.7550000000000008</c:v>
                </c:pt>
                <c:pt idx="448">
                  <c:v>8.6840000000000011</c:v>
                </c:pt>
                <c:pt idx="449">
                  <c:v>8.6130000000000013</c:v>
                </c:pt>
                <c:pt idx="450">
                  <c:v>8.543000000000001</c:v>
                </c:pt>
                <c:pt idx="451">
                  <c:v>8.4720000000000066</c:v>
                </c:pt>
                <c:pt idx="452">
                  <c:v>8.4020000000000028</c:v>
                </c:pt>
                <c:pt idx="453">
                  <c:v>8.3320000000000007</c:v>
                </c:pt>
                <c:pt idx="454">
                  <c:v>8.2620000000000005</c:v>
                </c:pt>
                <c:pt idx="455">
                  <c:v>8.1930000000000014</c:v>
                </c:pt>
                <c:pt idx="456">
                  <c:v>8.1240000000000006</c:v>
                </c:pt>
                <c:pt idx="457">
                  <c:v>8.0550000000000068</c:v>
                </c:pt>
                <c:pt idx="458">
                  <c:v>7.9880000000000004</c:v>
                </c:pt>
                <c:pt idx="459">
                  <c:v>7.92</c:v>
                </c:pt>
                <c:pt idx="460">
                  <c:v>7.8539999999999965</c:v>
                </c:pt>
                <c:pt idx="461">
                  <c:v>7.7880000000000003</c:v>
                </c:pt>
                <c:pt idx="462">
                  <c:v>7.7219999999999995</c:v>
                </c:pt>
                <c:pt idx="463">
                  <c:v>7.6569999999999965</c:v>
                </c:pt>
                <c:pt idx="464">
                  <c:v>7.593</c:v>
                </c:pt>
                <c:pt idx="465">
                  <c:v>7.53</c:v>
                </c:pt>
                <c:pt idx="466">
                  <c:v>7.468</c:v>
                </c:pt>
                <c:pt idx="467">
                  <c:v>7.4059999999999997</c:v>
                </c:pt>
                <c:pt idx="468">
                  <c:v>7.3449999999999909</c:v>
                </c:pt>
                <c:pt idx="469">
                  <c:v>7.2859999999999996</c:v>
                </c:pt>
                <c:pt idx="470">
                  <c:v>7.2269999999999985</c:v>
                </c:pt>
                <c:pt idx="471">
                  <c:v>7.1689999999999898</c:v>
                </c:pt>
                <c:pt idx="472">
                  <c:v>7.1109999999999909</c:v>
                </c:pt>
                <c:pt idx="473">
                  <c:v>7.0549999999999908</c:v>
                </c:pt>
                <c:pt idx="474">
                  <c:v>7.0010000000000003</c:v>
                </c:pt>
                <c:pt idx="475">
                  <c:v>6.9459999999999997</c:v>
                </c:pt>
                <c:pt idx="476">
                  <c:v>6.8890000000000002</c:v>
                </c:pt>
                <c:pt idx="477">
                  <c:v>6.8279999999999887</c:v>
                </c:pt>
                <c:pt idx="478">
                  <c:v>6.766</c:v>
                </c:pt>
                <c:pt idx="479">
                  <c:v>6.7050000000000001</c:v>
                </c:pt>
                <c:pt idx="480">
                  <c:v>6.6459999999999955</c:v>
                </c:pt>
                <c:pt idx="481">
                  <c:v>6.59</c:v>
                </c:pt>
                <c:pt idx="482">
                  <c:v>6.5350000000000001</c:v>
                </c:pt>
                <c:pt idx="483">
                  <c:v>6.4829999999999997</c:v>
                </c:pt>
                <c:pt idx="484">
                  <c:v>6.4320000000000004</c:v>
                </c:pt>
                <c:pt idx="485">
                  <c:v>6.3819999999999997</c:v>
                </c:pt>
                <c:pt idx="486">
                  <c:v>6.3330000000000002</c:v>
                </c:pt>
                <c:pt idx="487">
                  <c:v>6.2859999999999996</c:v>
                </c:pt>
                <c:pt idx="488">
                  <c:v>6.2389999999999999</c:v>
                </c:pt>
                <c:pt idx="489">
                  <c:v>6.1929999999999898</c:v>
                </c:pt>
                <c:pt idx="490">
                  <c:v>6.1479999999999908</c:v>
                </c:pt>
                <c:pt idx="491">
                  <c:v>6.0919999999999996</c:v>
                </c:pt>
                <c:pt idx="492">
                  <c:v>6.0259999999999945</c:v>
                </c:pt>
                <c:pt idx="493">
                  <c:v>5.9580000000000002</c:v>
                </c:pt>
                <c:pt idx="494">
                  <c:v>5.8890000000000002</c:v>
                </c:pt>
                <c:pt idx="495">
                  <c:v>5.8219999999999965</c:v>
                </c:pt>
                <c:pt idx="496">
                  <c:v>5.7569999999999997</c:v>
                </c:pt>
                <c:pt idx="497">
                  <c:v>5.681</c:v>
                </c:pt>
                <c:pt idx="498">
                  <c:v>5.5919999999999996</c:v>
                </c:pt>
                <c:pt idx="499">
                  <c:v>5.4939999999999998</c:v>
                </c:pt>
                <c:pt idx="500">
                  <c:v>5.3929999999999945</c:v>
                </c:pt>
                <c:pt idx="501">
                  <c:v>5.2969999999999997</c:v>
                </c:pt>
                <c:pt idx="502">
                  <c:v>5.2089999999999996</c:v>
                </c:pt>
                <c:pt idx="503">
                  <c:v>5.1319999999999997</c:v>
                </c:pt>
                <c:pt idx="504">
                  <c:v>5.0649999999999906</c:v>
                </c:pt>
                <c:pt idx="505">
                  <c:v>5.0049999999999955</c:v>
                </c:pt>
                <c:pt idx="506">
                  <c:v>4.95</c:v>
                </c:pt>
                <c:pt idx="507">
                  <c:v>4.9000000000000004</c:v>
                </c:pt>
                <c:pt idx="508">
                  <c:v>4.8529999999999909</c:v>
                </c:pt>
                <c:pt idx="509">
                  <c:v>4.806</c:v>
                </c:pt>
                <c:pt idx="510">
                  <c:v>4.7549999999999955</c:v>
                </c:pt>
                <c:pt idx="511">
                  <c:v>4.7030000000000003</c:v>
                </c:pt>
                <c:pt idx="512">
                  <c:v>4.6519999999999975</c:v>
                </c:pt>
                <c:pt idx="513">
                  <c:v>4.6019999999999985</c:v>
                </c:pt>
                <c:pt idx="514">
                  <c:v>4.5549999999999908</c:v>
                </c:pt>
                <c:pt idx="515">
                  <c:v>4.51</c:v>
                </c:pt>
                <c:pt idx="516">
                  <c:v>4.4690000000000003</c:v>
                </c:pt>
                <c:pt idx="517">
                  <c:v>4.4290000000000003</c:v>
                </c:pt>
                <c:pt idx="518">
                  <c:v>4.3919999999999995</c:v>
                </c:pt>
                <c:pt idx="519">
                  <c:v>4.3559999999999945</c:v>
                </c:pt>
                <c:pt idx="520">
                  <c:v>4.3209999999999908</c:v>
                </c:pt>
                <c:pt idx="521">
                  <c:v>4.2869999999999999</c:v>
                </c:pt>
                <c:pt idx="522">
                  <c:v>4.2549999999999955</c:v>
                </c:pt>
                <c:pt idx="523">
                  <c:v>4.2229999999999945</c:v>
                </c:pt>
                <c:pt idx="524">
                  <c:v>4.1919999999999975</c:v>
                </c:pt>
                <c:pt idx="525">
                  <c:v>4.1619999999999955</c:v>
                </c:pt>
                <c:pt idx="526">
                  <c:v>4.133</c:v>
                </c:pt>
                <c:pt idx="527">
                  <c:v>4.1039999999999965</c:v>
                </c:pt>
                <c:pt idx="528">
                  <c:v>4.0750000000000002</c:v>
                </c:pt>
                <c:pt idx="529">
                  <c:v>4.0469999999999997</c:v>
                </c:pt>
                <c:pt idx="530">
                  <c:v>4.0190000000000001</c:v>
                </c:pt>
                <c:pt idx="531">
                  <c:v>3.9919999999999987</c:v>
                </c:pt>
                <c:pt idx="532">
                  <c:v>3.964</c:v>
                </c:pt>
                <c:pt idx="533">
                  <c:v>3.9369999999999967</c:v>
                </c:pt>
                <c:pt idx="534">
                  <c:v>3.9099999999999997</c:v>
                </c:pt>
                <c:pt idx="535">
                  <c:v>3.883</c:v>
                </c:pt>
                <c:pt idx="536">
                  <c:v>3.8569999999999967</c:v>
                </c:pt>
                <c:pt idx="537">
                  <c:v>3.8299999999999987</c:v>
                </c:pt>
                <c:pt idx="538">
                  <c:v>3.8029999999999977</c:v>
                </c:pt>
                <c:pt idx="539">
                  <c:v>3.7770000000000001</c:v>
                </c:pt>
                <c:pt idx="540">
                  <c:v>3.7509999999999999</c:v>
                </c:pt>
                <c:pt idx="541">
                  <c:v>3.7240000000000002</c:v>
                </c:pt>
                <c:pt idx="542">
                  <c:v>3.6989999999999998</c:v>
                </c:pt>
                <c:pt idx="543">
                  <c:v>3.69</c:v>
                </c:pt>
                <c:pt idx="544">
                  <c:v>3.6930000000000001</c:v>
                </c:pt>
                <c:pt idx="545">
                  <c:v>3.6909999999999998</c:v>
                </c:pt>
                <c:pt idx="546">
                  <c:v>3.7050000000000001</c:v>
                </c:pt>
                <c:pt idx="547">
                  <c:v>3.6680000000000001</c:v>
                </c:pt>
                <c:pt idx="548">
                  <c:v>3.6339999999999999</c:v>
                </c:pt>
                <c:pt idx="549">
                  <c:v>3.633</c:v>
                </c:pt>
                <c:pt idx="550">
                  <c:v>3.72</c:v>
                </c:pt>
                <c:pt idx="551">
                  <c:v>3.8339999999999987</c:v>
                </c:pt>
                <c:pt idx="552">
                  <c:v>3.9059999999999997</c:v>
                </c:pt>
                <c:pt idx="553">
                  <c:v>4.0069999999999997</c:v>
                </c:pt>
                <c:pt idx="554">
                  <c:v>4.0659999999999945</c:v>
                </c:pt>
                <c:pt idx="555">
                  <c:v>4.0819999999999999</c:v>
                </c:pt>
                <c:pt idx="556">
                  <c:v>4.0519999999999996</c:v>
                </c:pt>
                <c:pt idx="557">
                  <c:v>4.2300000000000004</c:v>
                </c:pt>
                <c:pt idx="558">
                  <c:v>4.21</c:v>
                </c:pt>
                <c:pt idx="559">
                  <c:v>4.21</c:v>
                </c:pt>
                <c:pt idx="560">
                  <c:v>4.1890000000000001</c:v>
                </c:pt>
                <c:pt idx="561">
                  <c:v>4.0639999999999965</c:v>
                </c:pt>
                <c:pt idx="562">
                  <c:v>4.3969999999999985</c:v>
                </c:pt>
                <c:pt idx="563">
                  <c:v>6.0110000000000001</c:v>
                </c:pt>
                <c:pt idx="564">
                  <c:v>8.7630000000000035</c:v>
                </c:pt>
                <c:pt idx="565">
                  <c:v>12.236000000000001</c:v>
                </c:pt>
                <c:pt idx="566">
                  <c:v>14.532</c:v>
                </c:pt>
                <c:pt idx="567">
                  <c:v>15.360000000000017</c:v>
                </c:pt>
                <c:pt idx="568">
                  <c:v>16.329999999999988</c:v>
                </c:pt>
                <c:pt idx="569">
                  <c:v>16.774000000000001</c:v>
                </c:pt>
                <c:pt idx="570">
                  <c:v>15.958</c:v>
                </c:pt>
                <c:pt idx="571">
                  <c:v>15.124000000000001</c:v>
                </c:pt>
                <c:pt idx="572">
                  <c:v>19.212</c:v>
                </c:pt>
                <c:pt idx="573">
                  <c:v>27.033999999999999</c:v>
                </c:pt>
                <c:pt idx="574">
                  <c:v>30.68</c:v>
                </c:pt>
                <c:pt idx="575">
                  <c:v>29.832000000000001</c:v>
                </c:pt>
                <c:pt idx="576">
                  <c:v>27.103999999999999</c:v>
                </c:pt>
                <c:pt idx="577">
                  <c:v>24.056000000000001</c:v>
                </c:pt>
                <c:pt idx="578">
                  <c:v>22.914999999999999</c:v>
                </c:pt>
                <c:pt idx="579">
                  <c:v>30.669</c:v>
                </c:pt>
                <c:pt idx="580">
                  <c:v>39.1</c:v>
                </c:pt>
                <c:pt idx="581">
                  <c:v>43.601000000000006</c:v>
                </c:pt>
                <c:pt idx="582">
                  <c:v>56.917000000000002</c:v>
                </c:pt>
                <c:pt idx="583">
                  <c:v>73.449000000000026</c:v>
                </c:pt>
                <c:pt idx="584">
                  <c:v>76.850999999999999</c:v>
                </c:pt>
                <c:pt idx="585">
                  <c:v>70.671999999999983</c:v>
                </c:pt>
                <c:pt idx="586">
                  <c:v>59.075000000000003</c:v>
                </c:pt>
                <c:pt idx="587">
                  <c:v>46.478000000000002</c:v>
                </c:pt>
                <c:pt idx="588">
                  <c:v>36.178000000000011</c:v>
                </c:pt>
                <c:pt idx="589">
                  <c:v>28.978000000000002</c:v>
                </c:pt>
                <c:pt idx="590">
                  <c:v>24.321000000000005</c:v>
                </c:pt>
                <c:pt idx="591">
                  <c:v>21.279</c:v>
                </c:pt>
                <c:pt idx="592">
                  <c:v>21.08</c:v>
                </c:pt>
                <c:pt idx="593">
                  <c:v>20.401999999999987</c:v>
                </c:pt>
                <c:pt idx="594">
                  <c:v>19.373999999999999</c:v>
                </c:pt>
                <c:pt idx="595">
                  <c:v>18.196000000000005</c:v>
                </c:pt>
                <c:pt idx="596">
                  <c:v>16.683</c:v>
                </c:pt>
                <c:pt idx="597">
                  <c:v>18.413</c:v>
                </c:pt>
                <c:pt idx="598">
                  <c:v>26.143999999999988</c:v>
                </c:pt>
                <c:pt idx="599">
                  <c:v>32.363</c:v>
                </c:pt>
                <c:pt idx="600">
                  <c:v>33.529000000000003</c:v>
                </c:pt>
                <c:pt idx="601">
                  <c:v>33.148000000000003</c:v>
                </c:pt>
                <c:pt idx="602">
                  <c:v>37.095000000000013</c:v>
                </c:pt>
                <c:pt idx="603">
                  <c:v>42.203000000000003</c:v>
                </c:pt>
                <c:pt idx="604">
                  <c:v>43.426000000000002</c:v>
                </c:pt>
                <c:pt idx="605">
                  <c:v>40.94</c:v>
                </c:pt>
                <c:pt idx="606">
                  <c:v>36.891000000000005</c:v>
                </c:pt>
                <c:pt idx="607">
                  <c:v>32.626000000000012</c:v>
                </c:pt>
                <c:pt idx="608">
                  <c:v>28.710999999999999</c:v>
                </c:pt>
                <c:pt idx="609">
                  <c:v>25.462999999999951</c:v>
                </c:pt>
                <c:pt idx="610">
                  <c:v>23.118000000000031</c:v>
                </c:pt>
                <c:pt idx="611">
                  <c:v>21.329000000000001</c:v>
                </c:pt>
                <c:pt idx="612">
                  <c:v>19.939999999999987</c:v>
                </c:pt>
                <c:pt idx="613">
                  <c:v>18.742999999999959</c:v>
                </c:pt>
                <c:pt idx="614">
                  <c:v>17.552</c:v>
                </c:pt>
                <c:pt idx="615">
                  <c:v>16.38</c:v>
                </c:pt>
                <c:pt idx="616">
                  <c:v>15.357000000000006</c:v>
                </c:pt>
                <c:pt idx="617">
                  <c:v>14.466000000000006</c:v>
                </c:pt>
                <c:pt idx="618">
                  <c:v>13.628</c:v>
                </c:pt>
                <c:pt idx="619">
                  <c:v>12.826000000000002</c:v>
                </c:pt>
                <c:pt idx="620">
                  <c:v>12.122</c:v>
                </c:pt>
                <c:pt idx="621">
                  <c:v>11.888</c:v>
                </c:pt>
                <c:pt idx="622">
                  <c:v>12.902000000000006</c:v>
                </c:pt>
                <c:pt idx="623">
                  <c:v>14.669</c:v>
                </c:pt>
                <c:pt idx="624">
                  <c:v>17.678999999999988</c:v>
                </c:pt>
                <c:pt idx="625">
                  <c:v>23.295000000000002</c:v>
                </c:pt>
                <c:pt idx="626">
                  <c:v>27.788999999999959</c:v>
                </c:pt>
                <c:pt idx="627">
                  <c:v>29.641999999999999</c:v>
                </c:pt>
                <c:pt idx="628">
                  <c:v>30.055</c:v>
                </c:pt>
                <c:pt idx="629">
                  <c:v>29.013999999999999</c:v>
                </c:pt>
                <c:pt idx="630">
                  <c:v>26.584999999999987</c:v>
                </c:pt>
                <c:pt idx="631">
                  <c:v>23.713999999999999</c:v>
                </c:pt>
                <c:pt idx="632">
                  <c:v>21.074000000000005</c:v>
                </c:pt>
                <c:pt idx="633">
                  <c:v>18.864000000000001</c:v>
                </c:pt>
                <c:pt idx="634">
                  <c:v>17.073</c:v>
                </c:pt>
                <c:pt idx="635">
                  <c:v>15.638999999999999</c:v>
                </c:pt>
                <c:pt idx="636">
                  <c:v>14.553000000000004</c:v>
                </c:pt>
                <c:pt idx="637">
                  <c:v>13.782</c:v>
                </c:pt>
                <c:pt idx="638">
                  <c:v>13.305000000000017</c:v>
                </c:pt>
                <c:pt idx="639">
                  <c:v>13.103</c:v>
                </c:pt>
                <c:pt idx="640">
                  <c:v>13.082000000000004</c:v>
                </c:pt>
                <c:pt idx="641">
                  <c:v>13.147</c:v>
                </c:pt>
                <c:pt idx="642">
                  <c:v>13.238</c:v>
                </c:pt>
                <c:pt idx="643">
                  <c:v>13.337</c:v>
                </c:pt>
                <c:pt idx="644">
                  <c:v>13.447000000000001</c:v>
                </c:pt>
                <c:pt idx="645">
                  <c:v>13.596</c:v>
                </c:pt>
                <c:pt idx="646">
                  <c:v>13.767000000000001</c:v>
                </c:pt>
                <c:pt idx="647">
                  <c:v>13.959000000000017</c:v>
                </c:pt>
                <c:pt idx="648">
                  <c:v>14.124000000000001</c:v>
                </c:pt>
                <c:pt idx="649">
                  <c:v>14.255000000000004</c:v>
                </c:pt>
                <c:pt idx="650">
                  <c:v>14.352000000000023</c:v>
                </c:pt>
                <c:pt idx="651">
                  <c:v>14.414</c:v>
                </c:pt>
                <c:pt idx="652">
                  <c:v>14.445</c:v>
                </c:pt>
                <c:pt idx="653">
                  <c:v>14.449</c:v>
                </c:pt>
                <c:pt idx="654">
                  <c:v>14.432</c:v>
                </c:pt>
                <c:pt idx="655">
                  <c:v>14.384</c:v>
                </c:pt>
                <c:pt idx="656">
                  <c:v>14.306000000000004</c:v>
                </c:pt>
                <c:pt idx="657">
                  <c:v>14.197000000000001</c:v>
                </c:pt>
                <c:pt idx="658">
                  <c:v>14.071</c:v>
                </c:pt>
                <c:pt idx="659">
                  <c:v>13.931000000000001</c:v>
                </c:pt>
                <c:pt idx="660">
                  <c:v>13.782</c:v>
                </c:pt>
                <c:pt idx="661">
                  <c:v>13.627000000000001</c:v>
                </c:pt>
                <c:pt idx="662">
                  <c:v>13.469000000000017</c:v>
                </c:pt>
                <c:pt idx="663">
                  <c:v>13.301</c:v>
                </c:pt>
                <c:pt idx="664">
                  <c:v>13.122</c:v>
                </c:pt>
                <c:pt idx="665">
                  <c:v>12.93</c:v>
                </c:pt>
                <c:pt idx="666">
                  <c:v>12.736000000000001</c:v>
                </c:pt>
                <c:pt idx="667">
                  <c:v>12.555000000000017</c:v>
                </c:pt>
                <c:pt idx="668">
                  <c:v>12.39</c:v>
                </c:pt>
                <c:pt idx="669">
                  <c:v>12.222</c:v>
                </c:pt>
                <c:pt idx="670">
                  <c:v>12.027000000000001</c:v>
                </c:pt>
                <c:pt idx="671">
                  <c:v>11.842000000000002</c:v>
                </c:pt>
                <c:pt idx="672">
                  <c:v>11.673</c:v>
                </c:pt>
                <c:pt idx="673">
                  <c:v>11.501000000000001</c:v>
                </c:pt>
                <c:pt idx="674">
                  <c:v>11.339</c:v>
                </c:pt>
                <c:pt idx="675">
                  <c:v>11.19</c:v>
                </c:pt>
                <c:pt idx="676">
                  <c:v>11.047000000000001</c:v>
                </c:pt>
                <c:pt idx="677">
                  <c:v>10.909000000000002</c:v>
                </c:pt>
                <c:pt idx="678">
                  <c:v>10.779</c:v>
                </c:pt>
                <c:pt idx="679">
                  <c:v>10.651</c:v>
                </c:pt>
                <c:pt idx="680">
                  <c:v>10.52</c:v>
                </c:pt>
                <c:pt idx="681">
                  <c:v>10.388</c:v>
                </c:pt>
                <c:pt idx="682">
                  <c:v>10.259</c:v>
                </c:pt>
                <c:pt idx="683">
                  <c:v>10.138999999999999</c:v>
                </c:pt>
                <c:pt idx="684">
                  <c:v>10.030000000000001</c:v>
                </c:pt>
                <c:pt idx="685">
                  <c:v>9.9330000000000016</c:v>
                </c:pt>
                <c:pt idx="686">
                  <c:v>9.8480000000000008</c:v>
                </c:pt>
                <c:pt idx="687">
                  <c:v>9.7730000000000015</c:v>
                </c:pt>
                <c:pt idx="688">
                  <c:v>9.7060000000000013</c:v>
                </c:pt>
                <c:pt idx="689">
                  <c:v>9.6710000000000012</c:v>
                </c:pt>
                <c:pt idx="690">
                  <c:v>9.7560000000000002</c:v>
                </c:pt>
                <c:pt idx="691">
                  <c:v>9.7800000000000011</c:v>
                </c:pt>
                <c:pt idx="692">
                  <c:v>9.761000000000001</c:v>
                </c:pt>
                <c:pt idx="693">
                  <c:v>9.7249999999999996</c:v>
                </c:pt>
                <c:pt idx="694">
                  <c:v>9.6820000000000004</c:v>
                </c:pt>
                <c:pt idx="695">
                  <c:v>9.64</c:v>
                </c:pt>
                <c:pt idx="696">
                  <c:v>9.5990000000000002</c:v>
                </c:pt>
                <c:pt idx="697">
                  <c:v>9.5550000000000068</c:v>
                </c:pt>
                <c:pt idx="698">
                  <c:v>9.5130000000000035</c:v>
                </c:pt>
                <c:pt idx="699">
                  <c:v>9.5040000000000013</c:v>
                </c:pt>
                <c:pt idx="700">
                  <c:v>9.5090000000000003</c:v>
                </c:pt>
                <c:pt idx="701">
                  <c:v>9.51</c:v>
                </c:pt>
                <c:pt idx="702">
                  <c:v>9.5</c:v>
                </c:pt>
                <c:pt idx="703">
                  <c:v>9.4830000000000005</c:v>
                </c:pt>
                <c:pt idx="704">
                  <c:v>9.4610000000000003</c:v>
                </c:pt>
                <c:pt idx="705">
                  <c:v>9.4460000000000015</c:v>
                </c:pt>
                <c:pt idx="706">
                  <c:v>9.4420000000000002</c:v>
                </c:pt>
                <c:pt idx="707">
                  <c:v>9.4340000000000011</c:v>
                </c:pt>
                <c:pt idx="708">
                  <c:v>9.4130000000000003</c:v>
                </c:pt>
                <c:pt idx="709">
                  <c:v>9.3800000000000008</c:v>
                </c:pt>
                <c:pt idx="710">
                  <c:v>9.3390000000000004</c:v>
                </c:pt>
                <c:pt idx="711">
                  <c:v>9.293000000000001</c:v>
                </c:pt>
                <c:pt idx="712">
                  <c:v>9.2439999999999998</c:v>
                </c:pt>
                <c:pt idx="713">
                  <c:v>9.1930000000000014</c:v>
                </c:pt>
                <c:pt idx="714">
                  <c:v>9.141</c:v>
                </c:pt>
                <c:pt idx="715">
                  <c:v>9.0860000000000003</c:v>
                </c:pt>
                <c:pt idx="716">
                  <c:v>9.0240000000000009</c:v>
                </c:pt>
                <c:pt idx="717">
                  <c:v>8.9670000000000005</c:v>
                </c:pt>
                <c:pt idx="718">
                  <c:v>14.447000000000001</c:v>
                </c:pt>
                <c:pt idx="719">
                  <c:v>17.962999999999951</c:v>
                </c:pt>
                <c:pt idx="720">
                  <c:v>17.518999999999988</c:v>
                </c:pt>
                <c:pt idx="721">
                  <c:v>16.059999999999999</c:v>
                </c:pt>
                <c:pt idx="722">
                  <c:v>14.572000000000006</c:v>
                </c:pt>
                <c:pt idx="723">
                  <c:v>13.675000000000002</c:v>
                </c:pt>
                <c:pt idx="724">
                  <c:v>16.826000000000001</c:v>
                </c:pt>
                <c:pt idx="725">
                  <c:v>18.404</c:v>
                </c:pt>
                <c:pt idx="726">
                  <c:v>18.177000000000035</c:v>
                </c:pt>
                <c:pt idx="727">
                  <c:v>17.071000000000005</c:v>
                </c:pt>
                <c:pt idx="728">
                  <c:v>15.693</c:v>
                </c:pt>
                <c:pt idx="729">
                  <c:v>14.395000000000017</c:v>
                </c:pt>
                <c:pt idx="730">
                  <c:v>13.31</c:v>
                </c:pt>
                <c:pt idx="731">
                  <c:v>12.456000000000017</c:v>
                </c:pt>
                <c:pt idx="732">
                  <c:v>11.801</c:v>
                </c:pt>
                <c:pt idx="733">
                  <c:v>11.297000000000001</c:v>
                </c:pt>
                <c:pt idx="734">
                  <c:v>10.891</c:v>
                </c:pt>
                <c:pt idx="735">
                  <c:v>10.541</c:v>
                </c:pt>
                <c:pt idx="736">
                  <c:v>10.228</c:v>
                </c:pt>
                <c:pt idx="737">
                  <c:v>10.003</c:v>
                </c:pt>
                <c:pt idx="738">
                  <c:v>9.8670000000000027</c:v>
                </c:pt>
                <c:pt idx="739">
                  <c:v>9.7620000000000005</c:v>
                </c:pt>
                <c:pt idx="740">
                  <c:v>9.6650000000000027</c:v>
                </c:pt>
                <c:pt idx="741">
                  <c:v>9.5570000000000004</c:v>
                </c:pt>
                <c:pt idx="742">
                  <c:v>9.4640000000000004</c:v>
                </c:pt>
                <c:pt idx="743">
                  <c:v>9.4120000000000008</c:v>
                </c:pt>
                <c:pt idx="744">
                  <c:v>9.3520000000000234</c:v>
                </c:pt>
                <c:pt idx="745">
                  <c:v>9.2989999999999995</c:v>
                </c:pt>
                <c:pt idx="746">
                  <c:v>9.2520000000000007</c:v>
                </c:pt>
                <c:pt idx="747">
                  <c:v>9.1750000000000007</c:v>
                </c:pt>
                <c:pt idx="748">
                  <c:v>9.0790000000000006</c:v>
                </c:pt>
                <c:pt idx="749">
                  <c:v>8.9820000000000046</c:v>
                </c:pt>
                <c:pt idx="750">
                  <c:v>8.91</c:v>
                </c:pt>
                <c:pt idx="751">
                  <c:v>8.8960000000000008</c:v>
                </c:pt>
                <c:pt idx="752">
                  <c:v>8.9010000000000016</c:v>
                </c:pt>
                <c:pt idx="753">
                  <c:v>8.8960000000000008</c:v>
                </c:pt>
                <c:pt idx="754">
                  <c:v>8.8920000000000048</c:v>
                </c:pt>
                <c:pt idx="755">
                  <c:v>8.8770000000000007</c:v>
                </c:pt>
                <c:pt idx="756">
                  <c:v>8.8410000000000011</c:v>
                </c:pt>
                <c:pt idx="757">
                  <c:v>8.7690000000000001</c:v>
                </c:pt>
                <c:pt idx="758">
                  <c:v>8.6870000000000012</c:v>
                </c:pt>
                <c:pt idx="759">
                  <c:v>8.6140000000000008</c:v>
                </c:pt>
                <c:pt idx="760">
                  <c:v>8.5560000000000027</c:v>
                </c:pt>
                <c:pt idx="761">
                  <c:v>8.5050000000000008</c:v>
                </c:pt>
                <c:pt idx="762">
                  <c:v>8.4420000000000002</c:v>
                </c:pt>
                <c:pt idx="763">
                  <c:v>8.3470000000000013</c:v>
                </c:pt>
                <c:pt idx="764">
                  <c:v>8.2270000000000003</c:v>
                </c:pt>
                <c:pt idx="765">
                  <c:v>8.11</c:v>
                </c:pt>
                <c:pt idx="766">
                  <c:v>7.9909999999999997</c:v>
                </c:pt>
                <c:pt idx="767">
                  <c:v>7.8710000000000004</c:v>
                </c:pt>
                <c:pt idx="768">
                  <c:v>7.76</c:v>
                </c:pt>
                <c:pt idx="769">
                  <c:v>7.6899999999999995</c:v>
                </c:pt>
                <c:pt idx="770">
                  <c:v>7.6449999999999898</c:v>
                </c:pt>
                <c:pt idx="771">
                  <c:v>7.6929999999999898</c:v>
                </c:pt>
                <c:pt idx="772">
                  <c:v>8.4160000000000004</c:v>
                </c:pt>
                <c:pt idx="773">
                  <c:v>9.4430000000000014</c:v>
                </c:pt>
                <c:pt idx="774">
                  <c:v>9.7469999999999999</c:v>
                </c:pt>
                <c:pt idx="775">
                  <c:v>10.213000000000001</c:v>
                </c:pt>
                <c:pt idx="776">
                  <c:v>10.382000000000017</c:v>
                </c:pt>
                <c:pt idx="777">
                  <c:v>10.231999999999999</c:v>
                </c:pt>
                <c:pt idx="778">
                  <c:v>9.8780000000000001</c:v>
                </c:pt>
                <c:pt idx="779">
                  <c:v>9.4190000000000005</c:v>
                </c:pt>
                <c:pt idx="780">
                  <c:v>8.9630000000000027</c:v>
                </c:pt>
                <c:pt idx="781">
                  <c:v>8.5580000000000016</c:v>
                </c:pt>
                <c:pt idx="782">
                  <c:v>8.2060000000000013</c:v>
                </c:pt>
                <c:pt idx="783">
                  <c:v>7.907</c:v>
                </c:pt>
                <c:pt idx="784">
                  <c:v>7.6609999999999898</c:v>
                </c:pt>
                <c:pt idx="785">
                  <c:v>7.4340000000000002</c:v>
                </c:pt>
                <c:pt idx="786">
                  <c:v>7.2239999999999975</c:v>
                </c:pt>
                <c:pt idx="787">
                  <c:v>7.0709999999999997</c:v>
                </c:pt>
                <c:pt idx="788">
                  <c:v>7.01</c:v>
                </c:pt>
                <c:pt idx="789">
                  <c:v>6.9859999999999998</c:v>
                </c:pt>
                <c:pt idx="790">
                  <c:v>6.9310000000000098</c:v>
                </c:pt>
                <c:pt idx="791">
                  <c:v>6.8390000000000004</c:v>
                </c:pt>
                <c:pt idx="792">
                  <c:v>6.7060000000000004</c:v>
                </c:pt>
                <c:pt idx="793">
                  <c:v>6.5410000000000004</c:v>
                </c:pt>
                <c:pt idx="794">
                  <c:v>6.3669999999999956</c:v>
                </c:pt>
                <c:pt idx="795">
                  <c:v>6.1989999999999945</c:v>
                </c:pt>
                <c:pt idx="796">
                  <c:v>6.0389999999999997</c:v>
                </c:pt>
                <c:pt idx="797">
                  <c:v>5.8890000000000002</c:v>
                </c:pt>
                <c:pt idx="798">
                  <c:v>5.7569999999999997</c:v>
                </c:pt>
                <c:pt idx="799">
                  <c:v>5.6449999999999898</c:v>
                </c:pt>
                <c:pt idx="800">
                  <c:v>5.5519999999999996</c:v>
                </c:pt>
                <c:pt idx="801">
                  <c:v>5.4760000000000089</c:v>
                </c:pt>
                <c:pt idx="802">
                  <c:v>5.4130000000000003</c:v>
                </c:pt>
                <c:pt idx="803">
                  <c:v>5.3609999999999909</c:v>
                </c:pt>
                <c:pt idx="804">
                  <c:v>5.3159999999999945</c:v>
                </c:pt>
                <c:pt idx="805">
                  <c:v>5.2779999999999996</c:v>
                </c:pt>
                <c:pt idx="806">
                  <c:v>5.2430000000000003</c:v>
                </c:pt>
                <c:pt idx="807">
                  <c:v>5.2119999999999997</c:v>
                </c:pt>
                <c:pt idx="808">
                  <c:v>5.1819999999999995</c:v>
                </c:pt>
                <c:pt idx="809">
                  <c:v>5.1539999999999955</c:v>
                </c:pt>
                <c:pt idx="810">
                  <c:v>5.1279999999999868</c:v>
                </c:pt>
                <c:pt idx="811">
                  <c:v>5.101</c:v>
                </c:pt>
                <c:pt idx="812">
                  <c:v>5.0759999999999996</c:v>
                </c:pt>
                <c:pt idx="813">
                  <c:v>5.0510000000000002</c:v>
                </c:pt>
                <c:pt idx="814">
                  <c:v>5.0259999999999945</c:v>
                </c:pt>
                <c:pt idx="815">
                  <c:v>5.0010000000000003</c:v>
                </c:pt>
                <c:pt idx="816">
                  <c:v>4.9770000000000003</c:v>
                </c:pt>
                <c:pt idx="817">
                  <c:v>4.952</c:v>
                </c:pt>
                <c:pt idx="818">
                  <c:v>4.9279999999999955</c:v>
                </c:pt>
                <c:pt idx="819">
                  <c:v>4.9039999999999999</c:v>
                </c:pt>
                <c:pt idx="820">
                  <c:v>4.875</c:v>
                </c:pt>
                <c:pt idx="821">
                  <c:v>4.835</c:v>
                </c:pt>
                <c:pt idx="822">
                  <c:v>4.7990000000000004</c:v>
                </c:pt>
                <c:pt idx="823">
                  <c:v>4.7679999999999945</c:v>
                </c:pt>
                <c:pt idx="824">
                  <c:v>4.7380000000000004</c:v>
                </c:pt>
                <c:pt idx="825">
                  <c:v>4.6969999999999965</c:v>
                </c:pt>
                <c:pt idx="826">
                  <c:v>4.6579999999999906</c:v>
                </c:pt>
                <c:pt idx="827">
                  <c:v>4.6249999999999867</c:v>
                </c:pt>
                <c:pt idx="828">
                  <c:v>4.5949999999999909</c:v>
                </c:pt>
                <c:pt idx="829">
                  <c:v>4.5679999999999898</c:v>
                </c:pt>
                <c:pt idx="830">
                  <c:v>4.5430000000000001</c:v>
                </c:pt>
                <c:pt idx="831">
                  <c:v>4.5179999999999945</c:v>
                </c:pt>
                <c:pt idx="832">
                  <c:v>4.4950000000000001</c:v>
                </c:pt>
                <c:pt idx="833">
                  <c:v>4.4669999999999996</c:v>
                </c:pt>
                <c:pt idx="834">
                  <c:v>4.4320000000000004</c:v>
                </c:pt>
                <c:pt idx="835">
                  <c:v>4.3899999999999997</c:v>
                </c:pt>
                <c:pt idx="836">
                  <c:v>4.3439999999999985</c:v>
                </c:pt>
                <c:pt idx="837">
                  <c:v>4.2990000000000004</c:v>
                </c:pt>
                <c:pt idx="838">
                  <c:v>4.2560000000000002</c:v>
                </c:pt>
                <c:pt idx="839">
                  <c:v>4.2130000000000001</c:v>
                </c:pt>
                <c:pt idx="840">
                  <c:v>4.1649999999999867</c:v>
                </c:pt>
                <c:pt idx="841">
                  <c:v>4.1109999999999909</c:v>
                </c:pt>
                <c:pt idx="842">
                  <c:v>4.0579999999999945</c:v>
                </c:pt>
                <c:pt idx="843">
                  <c:v>4.0069999999999997</c:v>
                </c:pt>
                <c:pt idx="844">
                  <c:v>3.96</c:v>
                </c:pt>
                <c:pt idx="845">
                  <c:v>3.9079999999999999</c:v>
                </c:pt>
                <c:pt idx="846">
                  <c:v>3.847</c:v>
                </c:pt>
                <c:pt idx="847">
                  <c:v>3.786</c:v>
                </c:pt>
                <c:pt idx="848">
                  <c:v>3.73</c:v>
                </c:pt>
                <c:pt idx="849">
                  <c:v>3.6779999999999999</c:v>
                </c:pt>
                <c:pt idx="850">
                  <c:v>3.62</c:v>
                </c:pt>
                <c:pt idx="851">
                  <c:v>3.5659999999999998</c:v>
                </c:pt>
                <c:pt idx="852">
                  <c:v>3.5109999999999997</c:v>
                </c:pt>
                <c:pt idx="853">
                  <c:v>3.4549999999999987</c:v>
                </c:pt>
                <c:pt idx="854">
                  <c:v>3.3989999999999987</c:v>
                </c:pt>
                <c:pt idx="855">
                  <c:v>3.3479999999999999</c:v>
                </c:pt>
                <c:pt idx="856">
                  <c:v>3.3019999999999987</c:v>
                </c:pt>
                <c:pt idx="857">
                  <c:v>3.2600000000000002</c:v>
                </c:pt>
                <c:pt idx="858">
                  <c:v>3.2240000000000002</c:v>
                </c:pt>
                <c:pt idx="859">
                  <c:v>3.1919999999999997</c:v>
                </c:pt>
                <c:pt idx="860">
                  <c:v>3.1629999999999998</c:v>
                </c:pt>
                <c:pt idx="861">
                  <c:v>3.137</c:v>
                </c:pt>
                <c:pt idx="862">
                  <c:v>3.1139999999999999</c:v>
                </c:pt>
                <c:pt idx="863">
                  <c:v>3.089</c:v>
                </c:pt>
                <c:pt idx="864">
                  <c:v>3.06</c:v>
                </c:pt>
                <c:pt idx="865">
                  <c:v>3.0329999999999977</c:v>
                </c:pt>
                <c:pt idx="866">
                  <c:v>3.0089999999999999</c:v>
                </c:pt>
                <c:pt idx="867">
                  <c:v>2.9870000000000001</c:v>
                </c:pt>
                <c:pt idx="868">
                  <c:v>2.9659999999999997</c:v>
                </c:pt>
                <c:pt idx="869">
                  <c:v>2.9459999999999997</c:v>
                </c:pt>
                <c:pt idx="870">
                  <c:v>2.9279999999999999</c:v>
                </c:pt>
                <c:pt idx="871">
                  <c:v>2.9099999999999997</c:v>
                </c:pt>
                <c:pt idx="872">
                  <c:v>2.8919999999999977</c:v>
                </c:pt>
                <c:pt idx="873">
                  <c:v>2.8739999999999997</c:v>
                </c:pt>
                <c:pt idx="874">
                  <c:v>2.8569999999999967</c:v>
                </c:pt>
                <c:pt idx="875">
                  <c:v>2.84</c:v>
                </c:pt>
                <c:pt idx="876">
                  <c:v>2.823</c:v>
                </c:pt>
                <c:pt idx="877">
                  <c:v>2.8059999999999987</c:v>
                </c:pt>
                <c:pt idx="878">
                  <c:v>2.79</c:v>
                </c:pt>
                <c:pt idx="879">
                  <c:v>2.7730000000000001</c:v>
                </c:pt>
                <c:pt idx="880">
                  <c:v>2.7570000000000001</c:v>
                </c:pt>
                <c:pt idx="881">
                  <c:v>2.7410000000000001</c:v>
                </c:pt>
                <c:pt idx="882">
                  <c:v>2.7229999999999999</c:v>
                </c:pt>
                <c:pt idx="883">
                  <c:v>2.6949999999999998</c:v>
                </c:pt>
                <c:pt idx="884">
                  <c:v>2.6579999999999999</c:v>
                </c:pt>
                <c:pt idx="885">
                  <c:v>2.6189999999999998</c:v>
                </c:pt>
                <c:pt idx="886">
                  <c:v>2.5819999999999999</c:v>
                </c:pt>
                <c:pt idx="887">
                  <c:v>2.5470000000000002</c:v>
                </c:pt>
                <c:pt idx="888">
                  <c:v>2.5149999999999997</c:v>
                </c:pt>
                <c:pt idx="889">
                  <c:v>2.4870000000000001</c:v>
                </c:pt>
                <c:pt idx="890">
                  <c:v>2.4619999999999997</c:v>
                </c:pt>
                <c:pt idx="891">
                  <c:v>2.4379999999999997</c:v>
                </c:pt>
                <c:pt idx="892">
                  <c:v>2.4109999999999987</c:v>
                </c:pt>
                <c:pt idx="893">
                  <c:v>2.3859999999999997</c:v>
                </c:pt>
                <c:pt idx="894">
                  <c:v>2.3649999999999998</c:v>
                </c:pt>
                <c:pt idx="895">
                  <c:v>2.3439999999999999</c:v>
                </c:pt>
                <c:pt idx="896">
                  <c:v>2.3649999999999998</c:v>
                </c:pt>
                <c:pt idx="897">
                  <c:v>2.4589999999999987</c:v>
                </c:pt>
                <c:pt idx="898">
                  <c:v>2.4529999999999967</c:v>
                </c:pt>
                <c:pt idx="899">
                  <c:v>2.3699999999999997</c:v>
                </c:pt>
                <c:pt idx="900">
                  <c:v>2.3039999999999998</c:v>
                </c:pt>
                <c:pt idx="901">
                  <c:v>2.2530000000000001</c:v>
                </c:pt>
                <c:pt idx="902">
                  <c:v>2.2170000000000001</c:v>
                </c:pt>
                <c:pt idx="903">
                  <c:v>2.1800000000000002</c:v>
                </c:pt>
                <c:pt idx="904">
                  <c:v>2.121</c:v>
                </c:pt>
                <c:pt idx="905">
                  <c:v>2.0680000000000001</c:v>
                </c:pt>
                <c:pt idx="906">
                  <c:v>2.02</c:v>
                </c:pt>
                <c:pt idx="907">
                  <c:v>1.9780000000000024</c:v>
                </c:pt>
                <c:pt idx="908">
                  <c:v>1.9410000000000001</c:v>
                </c:pt>
                <c:pt idx="909">
                  <c:v>1.9490000000000001</c:v>
                </c:pt>
                <c:pt idx="910">
                  <c:v>1.9910000000000001</c:v>
                </c:pt>
                <c:pt idx="911">
                  <c:v>1.9610000000000001</c:v>
                </c:pt>
                <c:pt idx="912">
                  <c:v>1.899</c:v>
                </c:pt>
                <c:pt idx="913">
                  <c:v>1.909</c:v>
                </c:pt>
                <c:pt idx="914">
                  <c:v>2.0249999999999999</c:v>
                </c:pt>
                <c:pt idx="915">
                  <c:v>2.2669999999999999</c:v>
                </c:pt>
                <c:pt idx="916">
                  <c:v>2.6149999999999998</c:v>
                </c:pt>
                <c:pt idx="917">
                  <c:v>3.0209999999999999</c:v>
                </c:pt>
                <c:pt idx="918">
                  <c:v>3.4419999999999997</c:v>
                </c:pt>
                <c:pt idx="919">
                  <c:v>3.843</c:v>
                </c:pt>
                <c:pt idx="920">
                  <c:v>4.1939999999999955</c:v>
                </c:pt>
                <c:pt idx="921">
                  <c:v>4.4710000000000099</c:v>
                </c:pt>
                <c:pt idx="922">
                  <c:v>4.6549999999999887</c:v>
                </c:pt>
                <c:pt idx="923">
                  <c:v>4.74</c:v>
                </c:pt>
                <c:pt idx="924">
                  <c:v>4.7839999999999998</c:v>
                </c:pt>
                <c:pt idx="925">
                  <c:v>4.8609999999999909</c:v>
                </c:pt>
                <c:pt idx="926">
                  <c:v>4.8919999999999995</c:v>
                </c:pt>
                <c:pt idx="927">
                  <c:v>4.8039999999999985</c:v>
                </c:pt>
                <c:pt idx="928">
                  <c:v>4.6919999999999975</c:v>
                </c:pt>
                <c:pt idx="929">
                  <c:v>4.7060000000000004</c:v>
                </c:pt>
                <c:pt idx="930">
                  <c:v>4.8969999999999985</c:v>
                </c:pt>
                <c:pt idx="931">
                  <c:v>5.407</c:v>
                </c:pt>
                <c:pt idx="932">
                  <c:v>5.7930000000000001</c:v>
                </c:pt>
                <c:pt idx="933">
                  <c:v>6.5350000000000001</c:v>
                </c:pt>
                <c:pt idx="934">
                  <c:v>8.0230000000000015</c:v>
                </c:pt>
                <c:pt idx="935">
                  <c:v>10.098000000000001</c:v>
                </c:pt>
                <c:pt idx="936">
                  <c:v>11.74</c:v>
                </c:pt>
                <c:pt idx="937">
                  <c:v>12.196</c:v>
                </c:pt>
                <c:pt idx="938">
                  <c:v>11.884</c:v>
                </c:pt>
                <c:pt idx="939">
                  <c:v>11.352000000000023</c:v>
                </c:pt>
                <c:pt idx="940">
                  <c:v>11.199</c:v>
                </c:pt>
                <c:pt idx="941">
                  <c:v>12.174000000000001</c:v>
                </c:pt>
                <c:pt idx="942">
                  <c:v>14.776</c:v>
                </c:pt>
                <c:pt idx="943">
                  <c:v>17.646999999999988</c:v>
                </c:pt>
                <c:pt idx="944">
                  <c:v>19.87</c:v>
                </c:pt>
                <c:pt idx="945">
                  <c:v>23.559000000000001</c:v>
                </c:pt>
                <c:pt idx="946">
                  <c:v>26.447999999999986</c:v>
                </c:pt>
                <c:pt idx="947">
                  <c:v>27.424999999999986</c:v>
                </c:pt>
                <c:pt idx="948">
                  <c:v>28.4</c:v>
                </c:pt>
                <c:pt idx="949">
                  <c:v>37.509</c:v>
                </c:pt>
                <c:pt idx="950">
                  <c:v>51.109000000000002</c:v>
                </c:pt>
                <c:pt idx="951">
                  <c:v>57.045000000000002</c:v>
                </c:pt>
                <c:pt idx="952">
                  <c:v>57.843000000000004</c:v>
                </c:pt>
                <c:pt idx="953">
                  <c:v>56.477000000000004</c:v>
                </c:pt>
                <c:pt idx="954">
                  <c:v>64.346999999999994</c:v>
                </c:pt>
                <c:pt idx="955">
                  <c:v>69.062000000000012</c:v>
                </c:pt>
                <c:pt idx="956">
                  <c:v>65.318000000000012</c:v>
                </c:pt>
                <c:pt idx="957">
                  <c:v>61.214000000000006</c:v>
                </c:pt>
                <c:pt idx="958">
                  <c:v>52.759</c:v>
                </c:pt>
                <c:pt idx="959">
                  <c:v>45.202000000000012</c:v>
                </c:pt>
                <c:pt idx="960">
                  <c:v>53.922000000000011</c:v>
                </c:pt>
                <c:pt idx="961">
                  <c:v>66.075999999999979</c:v>
                </c:pt>
                <c:pt idx="962">
                  <c:v>68.185000000000002</c:v>
                </c:pt>
                <c:pt idx="963">
                  <c:v>62.186</c:v>
                </c:pt>
                <c:pt idx="964">
                  <c:v>53.445</c:v>
                </c:pt>
                <c:pt idx="965">
                  <c:v>47.568000000000012</c:v>
                </c:pt>
                <c:pt idx="966">
                  <c:v>46.738000000000063</c:v>
                </c:pt>
                <c:pt idx="967">
                  <c:v>50.633000000000003</c:v>
                </c:pt>
                <c:pt idx="968">
                  <c:v>59.394000000000005</c:v>
                </c:pt>
                <c:pt idx="969">
                  <c:v>66.241000000000142</c:v>
                </c:pt>
                <c:pt idx="970">
                  <c:v>68.361000000000004</c:v>
                </c:pt>
                <c:pt idx="971">
                  <c:v>67.808999999999983</c:v>
                </c:pt>
                <c:pt idx="972">
                  <c:v>65.613</c:v>
                </c:pt>
                <c:pt idx="973">
                  <c:v>61.866</c:v>
                </c:pt>
                <c:pt idx="974">
                  <c:v>57.29800000000008</c:v>
                </c:pt>
                <c:pt idx="975">
                  <c:v>55</c:v>
                </c:pt>
                <c:pt idx="976">
                  <c:v>53.131</c:v>
                </c:pt>
                <c:pt idx="977">
                  <c:v>50.289000000000001</c:v>
                </c:pt>
                <c:pt idx="978">
                  <c:v>46.799000000000063</c:v>
                </c:pt>
                <c:pt idx="979">
                  <c:v>43.387999999999998</c:v>
                </c:pt>
                <c:pt idx="980">
                  <c:v>40.263000000000012</c:v>
                </c:pt>
                <c:pt idx="981">
                  <c:v>37.297000000000011</c:v>
                </c:pt>
                <c:pt idx="982">
                  <c:v>34.857999999999997</c:v>
                </c:pt>
                <c:pt idx="983">
                  <c:v>32.714000000000006</c:v>
                </c:pt>
                <c:pt idx="984">
                  <c:v>32.978000000000002</c:v>
                </c:pt>
                <c:pt idx="985">
                  <c:v>34.645000000000003</c:v>
                </c:pt>
                <c:pt idx="986">
                  <c:v>35.08</c:v>
                </c:pt>
                <c:pt idx="987">
                  <c:v>34.068000000000012</c:v>
                </c:pt>
                <c:pt idx="988">
                  <c:v>32.316000000000003</c:v>
                </c:pt>
                <c:pt idx="989">
                  <c:v>30.277000000000001</c:v>
                </c:pt>
                <c:pt idx="990">
                  <c:v>28.091999999999999</c:v>
                </c:pt>
                <c:pt idx="991">
                  <c:v>25.99599999999996</c:v>
                </c:pt>
                <c:pt idx="992">
                  <c:v>24.273</c:v>
                </c:pt>
                <c:pt idx="993">
                  <c:v>23.084</c:v>
                </c:pt>
                <c:pt idx="994">
                  <c:v>22.667999999999999</c:v>
                </c:pt>
                <c:pt idx="995">
                  <c:v>22.95</c:v>
                </c:pt>
                <c:pt idx="996">
                  <c:v>23.661999999999999</c:v>
                </c:pt>
                <c:pt idx="997">
                  <c:v>24.053000000000001</c:v>
                </c:pt>
                <c:pt idx="998">
                  <c:v>23.924999999999986</c:v>
                </c:pt>
                <c:pt idx="999">
                  <c:v>23.474</c:v>
                </c:pt>
                <c:pt idx="1000">
                  <c:v>22.881999999999987</c:v>
                </c:pt>
                <c:pt idx="1001">
                  <c:v>22.247</c:v>
                </c:pt>
                <c:pt idx="1002">
                  <c:v>21.625</c:v>
                </c:pt>
                <c:pt idx="1003">
                  <c:v>21.05</c:v>
                </c:pt>
                <c:pt idx="1004">
                  <c:v>20.542999999999989</c:v>
                </c:pt>
                <c:pt idx="1005">
                  <c:v>20.106999999999999</c:v>
                </c:pt>
                <c:pt idx="1006">
                  <c:v>19.777999999999999</c:v>
                </c:pt>
                <c:pt idx="1007">
                  <c:v>19.559000000000001</c:v>
                </c:pt>
                <c:pt idx="1008">
                  <c:v>19.353999999999999</c:v>
                </c:pt>
                <c:pt idx="1009">
                  <c:v>19.149000000000001</c:v>
                </c:pt>
                <c:pt idx="1010">
                  <c:v>18.934000000000001</c:v>
                </c:pt>
                <c:pt idx="1011">
                  <c:v>18.707000000000001</c:v>
                </c:pt>
                <c:pt idx="1012">
                  <c:v>18.46699999999996</c:v>
                </c:pt>
                <c:pt idx="1013">
                  <c:v>18.225999999999964</c:v>
                </c:pt>
                <c:pt idx="1014">
                  <c:v>17.985999999999951</c:v>
                </c:pt>
                <c:pt idx="1015">
                  <c:v>17.744999999999987</c:v>
                </c:pt>
                <c:pt idx="1016">
                  <c:v>17.504999999999999</c:v>
                </c:pt>
                <c:pt idx="1017">
                  <c:v>17.264999999999986</c:v>
                </c:pt>
                <c:pt idx="1018">
                  <c:v>17.027000000000001</c:v>
                </c:pt>
                <c:pt idx="1019">
                  <c:v>16.788999999999959</c:v>
                </c:pt>
                <c:pt idx="1020">
                  <c:v>16.552</c:v>
                </c:pt>
                <c:pt idx="1021">
                  <c:v>16.314000000000036</c:v>
                </c:pt>
                <c:pt idx="1022">
                  <c:v>16.074000000000005</c:v>
                </c:pt>
                <c:pt idx="1023">
                  <c:v>15.832000000000004</c:v>
                </c:pt>
                <c:pt idx="1024">
                  <c:v>15.589</c:v>
                </c:pt>
                <c:pt idx="1025">
                  <c:v>15.343</c:v>
                </c:pt>
                <c:pt idx="1026">
                  <c:v>15.084</c:v>
                </c:pt>
                <c:pt idx="1027">
                  <c:v>14.807</c:v>
                </c:pt>
                <c:pt idx="1028">
                  <c:v>14.536</c:v>
                </c:pt>
                <c:pt idx="1029">
                  <c:v>14.272</c:v>
                </c:pt>
                <c:pt idx="1030">
                  <c:v>13.997</c:v>
                </c:pt>
                <c:pt idx="1031">
                  <c:v>13.697000000000001</c:v>
                </c:pt>
                <c:pt idx="1032">
                  <c:v>13.413</c:v>
                </c:pt>
                <c:pt idx="1033">
                  <c:v>13.151</c:v>
                </c:pt>
                <c:pt idx="1034">
                  <c:v>12.887</c:v>
                </c:pt>
                <c:pt idx="1035">
                  <c:v>12.624000000000001</c:v>
                </c:pt>
                <c:pt idx="1036">
                  <c:v>12.372000000000021</c:v>
                </c:pt>
                <c:pt idx="1037">
                  <c:v>12.134</c:v>
                </c:pt>
                <c:pt idx="1038">
                  <c:v>11.907</c:v>
                </c:pt>
                <c:pt idx="1039">
                  <c:v>11.691000000000001</c:v>
                </c:pt>
                <c:pt idx="1040">
                  <c:v>11.479000000000006</c:v>
                </c:pt>
                <c:pt idx="1041">
                  <c:v>11.274000000000001</c:v>
                </c:pt>
                <c:pt idx="1042">
                  <c:v>11.08</c:v>
                </c:pt>
                <c:pt idx="1043">
                  <c:v>10.903</c:v>
                </c:pt>
                <c:pt idx="1044">
                  <c:v>10.734</c:v>
                </c:pt>
                <c:pt idx="1045">
                  <c:v>10.57</c:v>
                </c:pt>
                <c:pt idx="1046">
                  <c:v>10.418000000000001</c:v>
                </c:pt>
                <c:pt idx="1047">
                  <c:v>10.28</c:v>
                </c:pt>
                <c:pt idx="1048">
                  <c:v>10.155000000000006</c:v>
                </c:pt>
                <c:pt idx="1049">
                  <c:v>10.041</c:v>
                </c:pt>
                <c:pt idx="1050">
                  <c:v>9.9370000000000012</c:v>
                </c:pt>
                <c:pt idx="1051">
                  <c:v>9.8420000000000005</c:v>
                </c:pt>
                <c:pt idx="1052">
                  <c:v>9.7530000000000001</c:v>
                </c:pt>
                <c:pt idx="1053">
                  <c:v>9.67</c:v>
                </c:pt>
                <c:pt idx="1054">
                  <c:v>9.593</c:v>
                </c:pt>
                <c:pt idx="1055">
                  <c:v>9.52</c:v>
                </c:pt>
                <c:pt idx="1056">
                  <c:v>9.4520000000000195</c:v>
                </c:pt>
                <c:pt idx="1057">
                  <c:v>9.3890000000000047</c:v>
                </c:pt>
                <c:pt idx="1058">
                  <c:v>9.3280000000000012</c:v>
                </c:pt>
                <c:pt idx="1059">
                  <c:v>9.2710000000000008</c:v>
                </c:pt>
                <c:pt idx="1060">
                  <c:v>9.2170000000000005</c:v>
                </c:pt>
                <c:pt idx="1061">
                  <c:v>9.1650000000000027</c:v>
                </c:pt>
                <c:pt idx="1062">
                  <c:v>9.1140000000000008</c:v>
                </c:pt>
                <c:pt idx="1063">
                  <c:v>9.0660000000000007</c:v>
                </c:pt>
                <c:pt idx="1064">
                  <c:v>9.0179999999999989</c:v>
                </c:pt>
                <c:pt idx="1065">
                  <c:v>8.9700000000000006</c:v>
                </c:pt>
                <c:pt idx="1066">
                  <c:v>8.9220000000000006</c:v>
                </c:pt>
                <c:pt idx="1067">
                  <c:v>8.8740000000000006</c:v>
                </c:pt>
                <c:pt idx="1068">
                  <c:v>8.8250000000000028</c:v>
                </c:pt>
                <c:pt idx="1069">
                  <c:v>8.777000000000001</c:v>
                </c:pt>
                <c:pt idx="1070">
                  <c:v>8.7270000000000003</c:v>
                </c:pt>
                <c:pt idx="1071">
                  <c:v>8.6770000000000014</c:v>
                </c:pt>
                <c:pt idx="1072">
                  <c:v>8.6269999999999989</c:v>
                </c:pt>
                <c:pt idx="1073">
                  <c:v>8.5760000000000005</c:v>
                </c:pt>
                <c:pt idx="1074">
                  <c:v>8.5240000000000009</c:v>
                </c:pt>
                <c:pt idx="1075">
                  <c:v>8.4720000000000066</c:v>
                </c:pt>
                <c:pt idx="1076">
                  <c:v>8.4190000000000005</c:v>
                </c:pt>
                <c:pt idx="1077">
                  <c:v>8.3660000000000068</c:v>
                </c:pt>
                <c:pt idx="1078">
                  <c:v>8.3520000000000234</c:v>
                </c:pt>
                <c:pt idx="1079">
                  <c:v>8.3700000000000028</c:v>
                </c:pt>
                <c:pt idx="1080">
                  <c:v>8.356000000000023</c:v>
                </c:pt>
                <c:pt idx="1081">
                  <c:v>8.3030000000000008</c:v>
                </c:pt>
                <c:pt idx="1082">
                  <c:v>8.2750000000000004</c:v>
                </c:pt>
                <c:pt idx="1083">
                  <c:v>8.2349999999999994</c:v>
                </c:pt>
                <c:pt idx="1084">
                  <c:v>8.1690000000000005</c:v>
                </c:pt>
                <c:pt idx="1085">
                  <c:v>8.0890000000000004</c:v>
                </c:pt>
                <c:pt idx="1086">
                  <c:v>8.0120000000000005</c:v>
                </c:pt>
                <c:pt idx="1087">
                  <c:v>8.0450000000000017</c:v>
                </c:pt>
                <c:pt idx="1088">
                  <c:v>9.923</c:v>
                </c:pt>
                <c:pt idx="1089">
                  <c:v>11.033000000000001</c:v>
                </c:pt>
                <c:pt idx="1090">
                  <c:v>11.547000000000001</c:v>
                </c:pt>
                <c:pt idx="1091">
                  <c:v>11.539</c:v>
                </c:pt>
                <c:pt idx="1092">
                  <c:v>11.22</c:v>
                </c:pt>
                <c:pt idx="1093">
                  <c:v>10.805000000000017</c:v>
                </c:pt>
                <c:pt idx="1094">
                  <c:v>10.388</c:v>
                </c:pt>
                <c:pt idx="1095">
                  <c:v>9.9930000000000003</c:v>
                </c:pt>
                <c:pt idx="1096">
                  <c:v>9.6389999999999993</c:v>
                </c:pt>
                <c:pt idx="1097">
                  <c:v>9.3290000000000006</c:v>
                </c:pt>
                <c:pt idx="1098">
                  <c:v>9.0570000000000004</c:v>
                </c:pt>
                <c:pt idx="1099">
                  <c:v>8.8550000000000217</c:v>
                </c:pt>
                <c:pt idx="1100">
                  <c:v>8.713000000000001</c:v>
                </c:pt>
                <c:pt idx="1101">
                  <c:v>8.6070000000000011</c:v>
                </c:pt>
                <c:pt idx="1102">
                  <c:v>8.5020000000000007</c:v>
                </c:pt>
                <c:pt idx="1103">
                  <c:v>8.4290000000000003</c:v>
                </c:pt>
                <c:pt idx="1104">
                  <c:v>8.4020000000000028</c:v>
                </c:pt>
                <c:pt idx="1105">
                  <c:v>8.3820000000000068</c:v>
                </c:pt>
                <c:pt idx="1106">
                  <c:v>8.3730000000000047</c:v>
                </c:pt>
                <c:pt idx="1107">
                  <c:v>8.3710000000000004</c:v>
                </c:pt>
                <c:pt idx="1108">
                  <c:v>8.3740000000000006</c:v>
                </c:pt>
                <c:pt idx="1109">
                  <c:v>8.3800000000000008</c:v>
                </c:pt>
                <c:pt idx="1110">
                  <c:v>8.3820000000000068</c:v>
                </c:pt>
                <c:pt idx="1111">
                  <c:v>8.3690000000000175</c:v>
                </c:pt>
                <c:pt idx="1112">
                  <c:v>8.343</c:v>
                </c:pt>
                <c:pt idx="1113">
                  <c:v>8.3060000000000027</c:v>
                </c:pt>
                <c:pt idx="1114">
                  <c:v>8.2730000000000015</c:v>
                </c:pt>
                <c:pt idx="1115">
                  <c:v>8.234</c:v>
                </c:pt>
                <c:pt idx="1116">
                  <c:v>8.1870000000000012</c:v>
                </c:pt>
                <c:pt idx="1117">
                  <c:v>8.1160000000000014</c:v>
                </c:pt>
                <c:pt idx="1118">
                  <c:v>8.02</c:v>
                </c:pt>
                <c:pt idx="1119">
                  <c:v>7.9279999999999955</c:v>
                </c:pt>
                <c:pt idx="1120">
                  <c:v>7.8279999999999887</c:v>
                </c:pt>
                <c:pt idx="1121">
                  <c:v>7.7110000000000003</c:v>
                </c:pt>
                <c:pt idx="1122">
                  <c:v>7.6119999999999965</c:v>
                </c:pt>
                <c:pt idx="1123">
                  <c:v>7.5629999999999908</c:v>
                </c:pt>
                <c:pt idx="1124">
                  <c:v>7.5469999999999997</c:v>
                </c:pt>
                <c:pt idx="1125">
                  <c:v>7.5219999999999985</c:v>
                </c:pt>
                <c:pt idx="1126">
                  <c:v>7.4560000000000004</c:v>
                </c:pt>
                <c:pt idx="1127">
                  <c:v>7.359</c:v>
                </c:pt>
                <c:pt idx="1128">
                  <c:v>7.2480000000000002</c:v>
                </c:pt>
                <c:pt idx="1129">
                  <c:v>7.1239999999999899</c:v>
                </c:pt>
                <c:pt idx="1130">
                  <c:v>6.992</c:v>
                </c:pt>
                <c:pt idx="1131">
                  <c:v>6.8460000000000001</c:v>
                </c:pt>
                <c:pt idx="1132">
                  <c:v>6.6779999999999955</c:v>
                </c:pt>
                <c:pt idx="1133">
                  <c:v>6.5039999999999996</c:v>
                </c:pt>
                <c:pt idx="1134">
                  <c:v>6.3369999999999997</c:v>
                </c:pt>
                <c:pt idx="1135">
                  <c:v>6.18</c:v>
                </c:pt>
                <c:pt idx="1136">
                  <c:v>6.0359999999999996</c:v>
                </c:pt>
                <c:pt idx="1137">
                  <c:v>5.915</c:v>
                </c:pt>
                <c:pt idx="1138">
                  <c:v>5.8119999999999985</c:v>
                </c:pt>
                <c:pt idx="1139">
                  <c:v>5.718</c:v>
                </c:pt>
                <c:pt idx="1140">
                  <c:v>5.6139999999999946</c:v>
                </c:pt>
                <c:pt idx="1141">
                  <c:v>5.4820000000000002</c:v>
                </c:pt>
                <c:pt idx="1142">
                  <c:v>5.3609999999999909</c:v>
                </c:pt>
                <c:pt idx="1143">
                  <c:v>5.2759999999999998</c:v>
                </c:pt>
                <c:pt idx="1144">
                  <c:v>5.1849999999999898</c:v>
                </c:pt>
                <c:pt idx="1145">
                  <c:v>5.109</c:v>
                </c:pt>
                <c:pt idx="1146">
                  <c:v>5.0439999999999996</c:v>
                </c:pt>
                <c:pt idx="1147">
                  <c:v>4.9889999999999999</c:v>
                </c:pt>
                <c:pt idx="1148">
                  <c:v>4.9400000000000004</c:v>
                </c:pt>
                <c:pt idx="1149">
                  <c:v>4.8979999999999908</c:v>
                </c:pt>
                <c:pt idx="1150">
                  <c:v>4.8599999999999985</c:v>
                </c:pt>
                <c:pt idx="1151">
                  <c:v>4.8249999999999886</c:v>
                </c:pt>
                <c:pt idx="1152">
                  <c:v>4.7930000000000001</c:v>
                </c:pt>
                <c:pt idx="1153">
                  <c:v>4.7530000000000001</c:v>
                </c:pt>
                <c:pt idx="1154">
                  <c:v>4.7080000000000002</c:v>
                </c:pt>
                <c:pt idx="1155">
                  <c:v>4.67</c:v>
                </c:pt>
                <c:pt idx="1156">
                  <c:v>4.6360000000000001</c:v>
                </c:pt>
                <c:pt idx="1157">
                  <c:v>4.6039999999999965</c:v>
                </c:pt>
                <c:pt idx="1158">
                  <c:v>4.5709999999999997</c:v>
                </c:pt>
                <c:pt idx="1159">
                  <c:v>4.5359999999999996</c:v>
                </c:pt>
                <c:pt idx="1160">
                  <c:v>4.5030000000000001</c:v>
                </c:pt>
                <c:pt idx="1161">
                  <c:v>4.4720000000000004</c:v>
                </c:pt>
                <c:pt idx="1162">
                  <c:v>4.4390000000000098</c:v>
                </c:pt>
                <c:pt idx="1163">
                  <c:v>4.4000000000000004</c:v>
                </c:pt>
                <c:pt idx="1164">
                  <c:v>4.3579999999999899</c:v>
                </c:pt>
                <c:pt idx="1165">
                  <c:v>4.3169999999999975</c:v>
                </c:pt>
                <c:pt idx="1166">
                  <c:v>4.2770000000000001</c:v>
                </c:pt>
                <c:pt idx="1167">
                  <c:v>4.2409999999999997</c:v>
                </c:pt>
                <c:pt idx="1168">
                  <c:v>4.2069999999999999</c:v>
                </c:pt>
                <c:pt idx="1169">
                  <c:v>4.1760000000000002</c:v>
                </c:pt>
                <c:pt idx="1170">
                  <c:v>4.1439999999999975</c:v>
                </c:pt>
                <c:pt idx="1171">
                  <c:v>4.0969999999999995</c:v>
                </c:pt>
                <c:pt idx="1172">
                  <c:v>4.04</c:v>
                </c:pt>
                <c:pt idx="1173">
                  <c:v>3.98</c:v>
                </c:pt>
                <c:pt idx="1174">
                  <c:v>3.92</c:v>
                </c:pt>
                <c:pt idx="1175">
                  <c:v>3.8649999999999998</c:v>
                </c:pt>
                <c:pt idx="1176">
                  <c:v>3.8159999999999967</c:v>
                </c:pt>
                <c:pt idx="1177">
                  <c:v>3.7719999999999998</c:v>
                </c:pt>
                <c:pt idx="1178">
                  <c:v>3.7330000000000001</c:v>
                </c:pt>
                <c:pt idx="1179">
                  <c:v>3.6989999999999998</c:v>
                </c:pt>
                <c:pt idx="1180">
                  <c:v>3.6680000000000001</c:v>
                </c:pt>
                <c:pt idx="1181">
                  <c:v>3.64</c:v>
                </c:pt>
                <c:pt idx="1182">
                  <c:v>3.6149999999999998</c:v>
                </c:pt>
                <c:pt idx="1183">
                  <c:v>3.5909999999999997</c:v>
                </c:pt>
                <c:pt idx="1184">
                  <c:v>3.5670000000000002</c:v>
                </c:pt>
                <c:pt idx="1185">
                  <c:v>3.5379999999999998</c:v>
                </c:pt>
                <c:pt idx="1186">
                  <c:v>3.5</c:v>
                </c:pt>
                <c:pt idx="1187">
                  <c:v>3.4559999999999977</c:v>
                </c:pt>
                <c:pt idx="1188">
                  <c:v>3.4109999999999987</c:v>
                </c:pt>
                <c:pt idx="1189">
                  <c:v>3.3689999999999998</c:v>
                </c:pt>
                <c:pt idx="1190">
                  <c:v>3.3289999999999997</c:v>
                </c:pt>
                <c:pt idx="1191">
                  <c:v>3.294</c:v>
                </c:pt>
                <c:pt idx="1192">
                  <c:v>3.262</c:v>
                </c:pt>
                <c:pt idx="1193">
                  <c:v>3.2330000000000001</c:v>
                </c:pt>
                <c:pt idx="1194">
                  <c:v>3.2069999999999999</c:v>
                </c:pt>
                <c:pt idx="1195">
                  <c:v>3.1829999999999998</c:v>
                </c:pt>
                <c:pt idx="1196">
                  <c:v>3.1589999999999998</c:v>
                </c:pt>
                <c:pt idx="1197">
                  <c:v>3.1240000000000001</c:v>
                </c:pt>
                <c:pt idx="1198">
                  <c:v>3.0919999999999987</c:v>
                </c:pt>
                <c:pt idx="1199">
                  <c:v>3.06</c:v>
                </c:pt>
                <c:pt idx="1200">
                  <c:v>3.028</c:v>
                </c:pt>
                <c:pt idx="1201">
                  <c:v>3.0019999999999998</c:v>
                </c:pt>
                <c:pt idx="1202">
                  <c:v>2.9779999999999998</c:v>
                </c:pt>
                <c:pt idx="1203">
                  <c:v>2.9569999999999967</c:v>
                </c:pt>
                <c:pt idx="1204">
                  <c:v>2.9379999999999997</c:v>
                </c:pt>
                <c:pt idx="1205">
                  <c:v>2.9189999999999987</c:v>
                </c:pt>
                <c:pt idx="1206">
                  <c:v>2.9009999999999998</c:v>
                </c:pt>
                <c:pt idx="1207">
                  <c:v>2.883</c:v>
                </c:pt>
                <c:pt idx="1208">
                  <c:v>2.8659999999999997</c:v>
                </c:pt>
                <c:pt idx="1209">
                  <c:v>2.8489999999999998</c:v>
                </c:pt>
                <c:pt idx="1210">
                  <c:v>2.8319999999999967</c:v>
                </c:pt>
                <c:pt idx="1211">
                  <c:v>2.8149999999999977</c:v>
                </c:pt>
                <c:pt idx="1212">
                  <c:v>2.7989999999999999</c:v>
                </c:pt>
                <c:pt idx="1213">
                  <c:v>2.7829999999999999</c:v>
                </c:pt>
                <c:pt idx="1214">
                  <c:v>2.7640000000000002</c:v>
                </c:pt>
                <c:pt idx="1215">
                  <c:v>2.7389999999999999</c:v>
                </c:pt>
                <c:pt idx="1216">
                  <c:v>2.7109999999999999</c:v>
                </c:pt>
                <c:pt idx="1217">
                  <c:v>2.68</c:v>
                </c:pt>
                <c:pt idx="1218">
                  <c:v>2.65</c:v>
                </c:pt>
                <c:pt idx="1219">
                  <c:v>2.621</c:v>
                </c:pt>
                <c:pt idx="1220">
                  <c:v>2.5939999999999999</c:v>
                </c:pt>
                <c:pt idx="1221">
                  <c:v>2.569</c:v>
                </c:pt>
                <c:pt idx="1222">
                  <c:v>2.5459999999999998</c:v>
                </c:pt>
                <c:pt idx="1223">
                  <c:v>2.524</c:v>
                </c:pt>
                <c:pt idx="1224">
                  <c:v>2.504</c:v>
                </c:pt>
                <c:pt idx="1225">
                  <c:v>2.4849999999999999</c:v>
                </c:pt>
                <c:pt idx="1226">
                  <c:v>2.4670000000000001</c:v>
                </c:pt>
                <c:pt idx="1227">
                  <c:v>2.4499999999999997</c:v>
                </c:pt>
                <c:pt idx="1228">
                  <c:v>2.4259999999999997</c:v>
                </c:pt>
                <c:pt idx="1229">
                  <c:v>2.3929999999999967</c:v>
                </c:pt>
                <c:pt idx="1230">
                  <c:v>2.3569999999999967</c:v>
                </c:pt>
                <c:pt idx="1231">
                  <c:v>2.3199999999999967</c:v>
                </c:pt>
                <c:pt idx="1232">
                  <c:v>2.286</c:v>
                </c:pt>
                <c:pt idx="1233">
                  <c:v>2.2549999999999999</c:v>
                </c:pt>
                <c:pt idx="1234">
                  <c:v>2.226</c:v>
                </c:pt>
                <c:pt idx="1235">
                  <c:v>2.1970000000000001</c:v>
                </c:pt>
                <c:pt idx="1236">
                  <c:v>2.1640000000000001</c:v>
                </c:pt>
                <c:pt idx="1237">
                  <c:v>2.1259999999999999</c:v>
                </c:pt>
                <c:pt idx="1238">
                  <c:v>2.0830000000000002</c:v>
                </c:pt>
                <c:pt idx="1239">
                  <c:v>2.0369999999999977</c:v>
                </c:pt>
                <c:pt idx="1240">
                  <c:v>1.9900000000000024</c:v>
                </c:pt>
                <c:pt idx="1241">
                  <c:v>1.9410000000000001</c:v>
                </c:pt>
                <c:pt idx="1242">
                  <c:v>1.889</c:v>
                </c:pt>
                <c:pt idx="1243">
                  <c:v>1.8340000000000001</c:v>
                </c:pt>
                <c:pt idx="1244">
                  <c:v>1.784</c:v>
                </c:pt>
                <c:pt idx="1245">
                  <c:v>1.738</c:v>
                </c:pt>
                <c:pt idx="1246">
                  <c:v>1.6980000000000022</c:v>
                </c:pt>
                <c:pt idx="1247">
                  <c:v>1.6619999999999975</c:v>
                </c:pt>
                <c:pt idx="1248">
                  <c:v>1.6279999999999974</c:v>
                </c:pt>
                <c:pt idx="1249">
                  <c:v>1.569</c:v>
                </c:pt>
                <c:pt idx="1250">
                  <c:v>1.4929999999999977</c:v>
                </c:pt>
                <c:pt idx="1251">
                  <c:v>1.4209999999999972</c:v>
                </c:pt>
                <c:pt idx="1252">
                  <c:v>1.36</c:v>
                </c:pt>
                <c:pt idx="1253">
                  <c:v>1.3109999999999977</c:v>
                </c:pt>
                <c:pt idx="1254">
                  <c:v>1.2769999999999975</c:v>
                </c:pt>
                <c:pt idx="1255">
                  <c:v>1.181</c:v>
                </c:pt>
                <c:pt idx="1256">
                  <c:v>1.079</c:v>
                </c:pt>
                <c:pt idx="1257">
                  <c:v>1.008</c:v>
                </c:pt>
                <c:pt idx="1258">
                  <c:v>0.94399999999999995</c:v>
                </c:pt>
                <c:pt idx="1259">
                  <c:v>0.88500000000000001</c:v>
                </c:pt>
                <c:pt idx="1260">
                  <c:v>0.80400000000000005</c:v>
                </c:pt>
                <c:pt idx="1261">
                  <c:v>0.72400000000000064</c:v>
                </c:pt>
                <c:pt idx="1262">
                  <c:v>0.69499999999999995</c:v>
                </c:pt>
                <c:pt idx="1263">
                  <c:v>0.66200000000000137</c:v>
                </c:pt>
                <c:pt idx="1264">
                  <c:v>0.59499999999999997</c:v>
                </c:pt>
                <c:pt idx="1265">
                  <c:v>0.55600000000000005</c:v>
                </c:pt>
                <c:pt idx="1266">
                  <c:v>0.53200000000000003</c:v>
                </c:pt>
                <c:pt idx="1267">
                  <c:v>0.51400000000000001</c:v>
                </c:pt>
                <c:pt idx="1268">
                  <c:v>0.502</c:v>
                </c:pt>
                <c:pt idx="1269">
                  <c:v>0.49300000000000038</c:v>
                </c:pt>
                <c:pt idx="1270">
                  <c:v>0.48600000000000032</c:v>
                </c:pt>
                <c:pt idx="1271">
                  <c:v>0.48100000000000032</c:v>
                </c:pt>
                <c:pt idx="1272">
                  <c:v>0.47600000000000031</c:v>
                </c:pt>
                <c:pt idx="1273">
                  <c:v>0.47100000000000031</c:v>
                </c:pt>
                <c:pt idx="1274">
                  <c:v>0.46700000000000008</c:v>
                </c:pt>
                <c:pt idx="1275">
                  <c:v>0.46300000000000002</c:v>
                </c:pt>
                <c:pt idx="1276">
                  <c:v>0.45900000000000002</c:v>
                </c:pt>
                <c:pt idx="1277">
                  <c:v>0.45500000000000002</c:v>
                </c:pt>
                <c:pt idx="1278">
                  <c:v>0.45100000000000001</c:v>
                </c:pt>
                <c:pt idx="1279">
                  <c:v>0.44800000000000001</c:v>
                </c:pt>
                <c:pt idx="1280">
                  <c:v>0.44400000000000001</c:v>
                </c:pt>
                <c:pt idx="1281">
                  <c:v>0.44</c:v>
                </c:pt>
                <c:pt idx="1282">
                  <c:v>0.43700000000000055</c:v>
                </c:pt>
                <c:pt idx="1283">
                  <c:v>0.43400000000000055</c:v>
                </c:pt>
                <c:pt idx="1284">
                  <c:v>0.43000000000000038</c:v>
                </c:pt>
                <c:pt idx="1285">
                  <c:v>0.42700000000000032</c:v>
                </c:pt>
                <c:pt idx="1286">
                  <c:v>0.42300000000000032</c:v>
                </c:pt>
                <c:pt idx="1287">
                  <c:v>0.42200000000000032</c:v>
                </c:pt>
                <c:pt idx="1288">
                  <c:v>0.42900000000000038</c:v>
                </c:pt>
                <c:pt idx="1289">
                  <c:v>0.45700000000000002</c:v>
                </c:pt>
                <c:pt idx="1290">
                  <c:v>0.49800000000000055</c:v>
                </c:pt>
                <c:pt idx="1291">
                  <c:v>0.55500000000000005</c:v>
                </c:pt>
                <c:pt idx="1292">
                  <c:v>0.62200000000000111</c:v>
                </c:pt>
                <c:pt idx="1293">
                  <c:v>0.70100000000000062</c:v>
                </c:pt>
                <c:pt idx="1294">
                  <c:v>0.9</c:v>
                </c:pt>
                <c:pt idx="1295">
                  <c:v>1.1659999999999975</c:v>
                </c:pt>
                <c:pt idx="1296">
                  <c:v>1.8149999999999977</c:v>
                </c:pt>
                <c:pt idx="1297">
                  <c:v>2.798</c:v>
                </c:pt>
                <c:pt idx="1298">
                  <c:v>3.222</c:v>
                </c:pt>
                <c:pt idx="1299">
                  <c:v>2.9419999999999997</c:v>
                </c:pt>
                <c:pt idx="1300">
                  <c:v>2.6579999999999999</c:v>
                </c:pt>
                <c:pt idx="1301">
                  <c:v>2.4989999999999997</c:v>
                </c:pt>
                <c:pt idx="1302">
                  <c:v>1.9450000000000001</c:v>
                </c:pt>
                <c:pt idx="1303">
                  <c:v>1.5760000000000001</c:v>
                </c:pt>
                <c:pt idx="1304">
                  <c:v>1.35</c:v>
                </c:pt>
                <c:pt idx="1305">
                  <c:v>1.0640000000000001</c:v>
                </c:pt>
                <c:pt idx="1306">
                  <c:v>0.70900000000000063</c:v>
                </c:pt>
                <c:pt idx="1307">
                  <c:v>0.54900000000000004</c:v>
                </c:pt>
                <c:pt idx="1308">
                  <c:v>0.51500000000000001</c:v>
                </c:pt>
                <c:pt idx="1309">
                  <c:v>0.7430000000000011</c:v>
                </c:pt>
                <c:pt idx="1310">
                  <c:v>1.613</c:v>
                </c:pt>
                <c:pt idx="1311">
                  <c:v>1.899</c:v>
                </c:pt>
                <c:pt idx="1312">
                  <c:v>1.7209999999999974</c:v>
                </c:pt>
                <c:pt idx="1313">
                  <c:v>1.534</c:v>
                </c:pt>
                <c:pt idx="1314">
                  <c:v>1.375</c:v>
                </c:pt>
                <c:pt idx="1315">
                  <c:v>1.1930000000000001</c:v>
                </c:pt>
                <c:pt idx="1316">
                  <c:v>0.97800000000000065</c:v>
                </c:pt>
                <c:pt idx="1317">
                  <c:v>2.5609999999999999</c:v>
                </c:pt>
                <c:pt idx="1318">
                  <c:v>6.609</c:v>
                </c:pt>
                <c:pt idx="1319">
                  <c:v>16.957999999999988</c:v>
                </c:pt>
                <c:pt idx="1320">
                  <c:v>32.552</c:v>
                </c:pt>
                <c:pt idx="1321">
                  <c:v>48.932000000000002</c:v>
                </c:pt>
                <c:pt idx="1322">
                  <c:v>60.906000000000006</c:v>
                </c:pt>
                <c:pt idx="1323">
                  <c:v>62.863</c:v>
                </c:pt>
                <c:pt idx="1324">
                  <c:v>79.092000000000013</c:v>
                </c:pt>
                <c:pt idx="1325">
                  <c:v>104.099</c:v>
                </c:pt>
                <c:pt idx="1326">
                  <c:v>100.18799999999999</c:v>
                </c:pt>
                <c:pt idx="1327">
                  <c:v>79.054999999999993</c:v>
                </c:pt>
                <c:pt idx="1328">
                  <c:v>62.68</c:v>
                </c:pt>
                <c:pt idx="1329">
                  <c:v>53.120000000000012</c:v>
                </c:pt>
                <c:pt idx="1330">
                  <c:v>44.409000000000006</c:v>
                </c:pt>
                <c:pt idx="1331">
                  <c:v>35.781000000000006</c:v>
                </c:pt>
                <c:pt idx="1332">
                  <c:v>31.420999999999989</c:v>
                </c:pt>
                <c:pt idx="1333">
                  <c:v>27.183</c:v>
                </c:pt>
                <c:pt idx="1334">
                  <c:v>23.88</c:v>
                </c:pt>
                <c:pt idx="1335">
                  <c:v>37.541000000000004</c:v>
                </c:pt>
                <c:pt idx="1336">
                  <c:v>77.408000000000001</c:v>
                </c:pt>
                <c:pt idx="1337">
                  <c:v>121.215</c:v>
                </c:pt>
                <c:pt idx="1338">
                  <c:v>144.154</c:v>
                </c:pt>
                <c:pt idx="1339">
                  <c:v>141.61399999999998</c:v>
                </c:pt>
                <c:pt idx="1340">
                  <c:v>131.77199999999999</c:v>
                </c:pt>
                <c:pt idx="1341">
                  <c:v>112.976</c:v>
                </c:pt>
                <c:pt idx="1342">
                  <c:v>91.170999999999978</c:v>
                </c:pt>
                <c:pt idx="1343">
                  <c:v>71.991000000000142</c:v>
                </c:pt>
                <c:pt idx="1344">
                  <c:v>57.072000000000003</c:v>
                </c:pt>
                <c:pt idx="1345">
                  <c:v>46.29200000000008</c:v>
                </c:pt>
                <c:pt idx="1346">
                  <c:v>38.660000000000011</c:v>
                </c:pt>
                <c:pt idx="1347">
                  <c:v>33.082000000000001</c:v>
                </c:pt>
                <c:pt idx="1348">
                  <c:v>29.309000000000001</c:v>
                </c:pt>
                <c:pt idx="1349">
                  <c:v>26.648</c:v>
                </c:pt>
                <c:pt idx="1350">
                  <c:v>24.382999999999964</c:v>
                </c:pt>
                <c:pt idx="1351">
                  <c:v>22.630000000000031</c:v>
                </c:pt>
                <c:pt idx="1352">
                  <c:v>20.420999999999989</c:v>
                </c:pt>
                <c:pt idx="1353">
                  <c:v>18.332999999999988</c:v>
                </c:pt>
                <c:pt idx="1354">
                  <c:v>21.85</c:v>
                </c:pt>
                <c:pt idx="1355">
                  <c:v>25.846</c:v>
                </c:pt>
                <c:pt idx="1356">
                  <c:v>26.971999999999987</c:v>
                </c:pt>
                <c:pt idx="1357">
                  <c:v>25.93</c:v>
                </c:pt>
                <c:pt idx="1358">
                  <c:v>24.32</c:v>
                </c:pt>
                <c:pt idx="1359">
                  <c:v>22.553999999999988</c:v>
                </c:pt>
                <c:pt idx="1360">
                  <c:v>20.75</c:v>
                </c:pt>
                <c:pt idx="1361">
                  <c:v>19.030999999999999</c:v>
                </c:pt>
                <c:pt idx="1362">
                  <c:v>17.494</c:v>
                </c:pt>
                <c:pt idx="1363">
                  <c:v>16.221999999999987</c:v>
                </c:pt>
                <c:pt idx="1364">
                  <c:v>15.221</c:v>
                </c:pt>
                <c:pt idx="1365">
                  <c:v>14.483000000000002</c:v>
                </c:pt>
                <c:pt idx="1366">
                  <c:v>13.966000000000006</c:v>
                </c:pt>
                <c:pt idx="1367">
                  <c:v>13.601000000000001</c:v>
                </c:pt>
                <c:pt idx="1368">
                  <c:v>13.351000000000004</c:v>
                </c:pt>
                <c:pt idx="1369">
                  <c:v>13.205</c:v>
                </c:pt>
                <c:pt idx="1370">
                  <c:v>13.167</c:v>
                </c:pt>
                <c:pt idx="1371">
                  <c:v>13.247999999999999</c:v>
                </c:pt>
                <c:pt idx="1372">
                  <c:v>13.448</c:v>
                </c:pt>
                <c:pt idx="1373">
                  <c:v>13.733000000000001</c:v>
                </c:pt>
                <c:pt idx="1374">
                  <c:v>14.129</c:v>
                </c:pt>
                <c:pt idx="1375">
                  <c:v>15.474</c:v>
                </c:pt>
                <c:pt idx="1376">
                  <c:v>16.606999999999999</c:v>
                </c:pt>
                <c:pt idx="1377">
                  <c:v>17.25</c:v>
                </c:pt>
                <c:pt idx="1378">
                  <c:v>17.608000000000001</c:v>
                </c:pt>
                <c:pt idx="1379">
                  <c:v>17.754999999999999</c:v>
                </c:pt>
                <c:pt idx="1380">
                  <c:v>17.741999999999987</c:v>
                </c:pt>
                <c:pt idx="1381">
                  <c:v>17.613000000000035</c:v>
                </c:pt>
                <c:pt idx="1382">
                  <c:v>17.433</c:v>
                </c:pt>
                <c:pt idx="1383">
                  <c:v>17.263999999999989</c:v>
                </c:pt>
                <c:pt idx="1384">
                  <c:v>17.140999999999988</c:v>
                </c:pt>
                <c:pt idx="1385">
                  <c:v>17.023</c:v>
                </c:pt>
                <c:pt idx="1386">
                  <c:v>16.888000000000002</c:v>
                </c:pt>
                <c:pt idx="1387">
                  <c:v>16.760000000000002</c:v>
                </c:pt>
                <c:pt idx="1388">
                  <c:v>16.640999999999988</c:v>
                </c:pt>
                <c:pt idx="1389">
                  <c:v>16.521000000000001</c:v>
                </c:pt>
                <c:pt idx="1390">
                  <c:v>16.393999999999988</c:v>
                </c:pt>
                <c:pt idx="1391">
                  <c:v>16.24899999999996</c:v>
                </c:pt>
                <c:pt idx="1392">
                  <c:v>16.074999999999999</c:v>
                </c:pt>
                <c:pt idx="1393">
                  <c:v>15.869000000000018</c:v>
                </c:pt>
                <c:pt idx="1394">
                  <c:v>15.63</c:v>
                </c:pt>
                <c:pt idx="1395">
                  <c:v>15.365000000000022</c:v>
                </c:pt>
                <c:pt idx="1396">
                  <c:v>15.107000000000001</c:v>
                </c:pt>
                <c:pt idx="1397">
                  <c:v>14.905000000000006</c:v>
                </c:pt>
                <c:pt idx="1398">
                  <c:v>14.738</c:v>
                </c:pt>
                <c:pt idx="1399">
                  <c:v>14.551</c:v>
                </c:pt>
                <c:pt idx="1400">
                  <c:v>14.291</c:v>
                </c:pt>
                <c:pt idx="1401">
                  <c:v>13.983000000000002</c:v>
                </c:pt>
                <c:pt idx="1402">
                  <c:v>13.648999999999999</c:v>
                </c:pt>
                <c:pt idx="1403">
                  <c:v>13.31</c:v>
                </c:pt>
                <c:pt idx="1404">
                  <c:v>12.978</c:v>
                </c:pt>
                <c:pt idx="1405">
                  <c:v>12.662000000000004</c:v>
                </c:pt>
                <c:pt idx="1406">
                  <c:v>12.361000000000002</c:v>
                </c:pt>
                <c:pt idx="1407">
                  <c:v>12.078000000000001</c:v>
                </c:pt>
                <c:pt idx="1408">
                  <c:v>11.811</c:v>
                </c:pt>
                <c:pt idx="1409">
                  <c:v>11.559000000000006</c:v>
                </c:pt>
                <c:pt idx="1410">
                  <c:v>11.315000000000017</c:v>
                </c:pt>
                <c:pt idx="1411">
                  <c:v>11.079000000000002</c:v>
                </c:pt>
                <c:pt idx="1412">
                  <c:v>10.849</c:v>
                </c:pt>
                <c:pt idx="1413">
                  <c:v>10.623000000000001</c:v>
                </c:pt>
                <c:pt idx="1414">
                  <c:v>10.393000000000002</c:v>
                </c:pt>
                <c:pt idx="1415">
                  <c:v>10.158000000000001</c:v>
                </c:pt>
                <c:pt idx="1416">
                  <c:v>9.9380000000000006</c:v>
                </c:pt>
                <c:pt idx="1417">
                  <c:v>9.718</c:v>
                </c:pt>
                <c:pt idx="1418">
                  <c:v>9.4960000000000004</c:v>
                </c:pt>
                <c:pt idx="1419">
                  <c:v>9.282</c:v>
                </c:pt>
                <c:pt idx="1420">
                  <c:v>9.0730000000000004</c:v>
                </c:pt>
                <c:pt idx="1421">
                  <c:v>8.8770000000000007</c:v>
                </c:pt>
                <c:pt idx="1422">
                  <c:v>8.7110000000000003</c:v>
                </c:pt>
                <c:pt idx="1423">
                  <c:v>8.5740000000000016</c:v>
                </c:pt>
                <c:pt idx="1424">
                  <c:v>8.4580000000000002</c:v>
                </c:pt>
                <c:pt idx="1425">
                  <c:v>8.3540000000000028</c:v>
                </c:pt>
                <c:pt idx="1426">
                  <c:v>8.2550000000000008</c:v>
                </c:pt>
                <c:pt idx="1427">
                  <c:v>8.1580000000000013</c:v>
                </c:pt>
                <c:pt idx="1428">
                  <c:v>8.0660000000000007</c:v>
                </c:pt>
                <c:pt idx="1429">
                  <c:v>7.9809999999999999</c:v>
                </c:pt>
                <c:pt idx="1430">
                  <c:v>7.9039999999999999</c:v>
                </c:pt>
                <c:pt idx="1431">
                  <c:v>7.835</c:v>
                </c:pt>
                <c:pt idx="1432">
                  <c:v>7.7759999999999998</c:v>
                </c:pt>
                <c:pt idx="1433">
                  <c:v>7.7249999999999899</c:v>
                </c:pt>
                <c:pt idx="1434">
                  <c:v>7.6819999999999995</c:v>
                </c:pt>
                <c:pt idx="1435">
                  <c:v>7.6459999999999955</c:v>
                </c:pt>
                <c:pt idx="1436">
                  <c:v>7.6289999999999898</c:v>
                </c:pt>
                <c:pt idx="1437">
                  <c:v>7.8789999999999996</c:v>
                </c:pt>
                <c:pt idx="1438">
                  <c:v>8.02</c:v>
                </c:pt>
                <c:pt idx="1439">
                  <c:v>8.1140000000000008</c:v>
                </c:pt>
                <c:pt idx="1440">
                  <c:v>8.1989999999999998</c:v>
                </c:pt>
                <c:pt idx="1441">
                  <c:v>8.2540000000000013</c:v>
                </c:pt>
                <c:pt idx="1442">
                  <c:v>8.2989999999999995</c:v>
                </c:pt>
                <c:pt idx="1443">
                  <c:v>8.3810000000000002</c:v>
                </c:pt>
                <c:pt idx="1444">
                  <c:v>8.4640000000000004</c:v>
                </c:pt>
                <c:pt idx="1445">
                  <c:v>8.548</c:v>
                </c:pt>
                <c:pt idx="1446">
                  <c:v>8.6310000000000002</c:v>
                </c:pt>
                <c:pt idx="1447">
                  <c:v>8.7100000000000009</c:v>
                </c:pt>
                <c:pt idx="1448">
                  <c:v>9.0410000000000004</c:v>
                </c:pt>
                <c:pt idx="1449">
                  <c:v>9.2760000000000016</c:v>
                </c:pt>
                <c:pt idx="1450">
                  <c:v>9.447000000000001</c:v>
                </c:pt>
                <c:pt idx="1451">
                  <c:v>9.516</c:v>
                </c:pt>
                <c:pt idx="1452">
                  <c:v>9.5030000000000001</c:v>
                </c:pt>
                <c:pt idx="1453">
                  <c:v>9.4130000000000003</c:v>
                </c:pt>
                <c:pt idx="1454">
                  <c:v>9.2570000000000014</c:v>
                </c:pt>
                <c:pt idx="1455">
                  <c:v>9.1</c:v>
                </c:pt>
                <c:pt idx="1456">
                  <c:v>8.9560000000000048</c:v>
                </c:pt>
                <c:pt idx="1457">
                  <c:v>8.8770000000000007</c:v>
                </c:pt>
                <c:pt idx="1458">
                  <c:v>8.8650000000000215</c:v>
                </c:pt>
                <c:pt idx="1459">
                  <c:v>8.89</c:v>
                </c:pt>
                <c:pt idx="1460">
                  <c:v>8.9120000000000008</c:v>
                </c:pt>
              </c:numCache>
            </c:numRef>
          </c:val>
        </c:ser>
        <c:marker val="1"/>
        <c:axId val="53888128"/>
        <c:axId val="53889664"/>
      </c:lineChart>
      <c:catAx>
        <c:axId val="53888128"/>
        <c:scaling>
          <c:orientation val="minMax"/>
        </c:scaling>
        <c:axPos val="b"/>
        <c:tickLblPos val="nextTo"/>
        <c:crossAx val="53889664"/>
        <c:crosses val="autoZero"/>
        <c:auto val="1"/>
        <c:lblAlgn val="ctr"/>
        <c:lblOffset val="100"/>
      </c:catAx>
      <c:valAx>
        <c:axId val="53889664"/>
        <c:scaling>
          <c:orientation val="minMax"/>
        </c:scaling>
        <c:axPos val="l"/>
        <c:majorGridlines/>
        <c:numFmt formatCode="General" sourceLinked="1"/>
        <c:tickLblPos val="nextTo"/>
        <c:crossAx val="53888128"/>
        <c:crosses val="autoZero"/>
        <c:crossBetween val="between"/>
      </c:valAx>
    </c:plotArea>
    <c:legend>
      <c:legendPos val="r"/>
    </c:legend>
    <c:plotVisOnly val="1"/>
  </c:chart>
  <c:spPr>
    <a:solidFill>
      <a:schemeClr val="bg1"/>
    </a:solidFill>
    <a:effectLst>
      <a:outerShdw blurRad="304800" dist="38100" dir="2700000" sx="102000" sy="102000" algn="tl" rotWithShape="0">
        <a:prstClr val="black">
          <a:alpha val="40000"/>
        </a:prstClr>
      </a:outerShdw>
    </a:effectLst>
  </c:spPr>
  <c:externalData r:id="rId1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9/9/2011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9/9/2011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n-US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-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9/9/2011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9/9/2011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1026516" y="1323676"/>
            <a:ext cx="1978400" cy="132178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483768" y="5157192"/>
            <a:ext cx="6194066" cy="925223"/>
          </a:xfrm>
        </p:spPr>
        <p:txBody>
          <a:bodyPr>
            <a:normAutofit/>
          </a:bodyPr>
          <a:lstStyle/>
          <a:p>
            <a:pPr marL="285750" indent="-285750"/>
            <a:r>
              <a:rPr lang="en-US" sz="2000" dirty="0" smtClean="0"/>
              <a:t>E.D. Soulis, J.R. Craig, and G. Liu</a:t>
            </a:r>
          </a:p>
          <a:p>
            <a:endParaRPr lang="en-CA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/>
              <a:t/>
            </a:r>
            <a:br>
              <a:rPr lang="en-CA" dirty="0" smtClean="0"/>
            </a:br>
            <a:r>
              <a:rPr lang="en-CA" dirty="0" smtClean="0"/>
              <a:t>Progress in Closing the Water Balance with Land Surface Schemes</a:t>
            </a:r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/>
          </a:blip>
          <a:stretch>
            <a:fillRect/>
          </a:stretch>
        </p:blipFill>
        <p:spPr bwMode="auto">
          <a:xfrm>
            <a:off x="4067944" y="332656"/>
            <a:ext cx="4820913" cy="602614"/>
          </a:xfrm>
          <a:prstGeom prst="roundRect">
            <a:avLst>
              <a:gd name="adj" fmla="val 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0000" endA="300" endPos="55500" dist="101600" dir="5400000" sy="-100000" algn="bl" rotWithShape="0"/>
            <a:softEdge rad="3175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sp>
        <p:nvSpPr>
          <p:cNvPr id="9" name="TextBox 8"/>
          <p:cNvSpPr txBox="1"/>
          <p:nvPr/>
        </p:nvSpPr>
        <p:spPr>
          <a:xfrm>
            <a:off x="323528" y="450260"/>
            <a:ext cx="319052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500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otham Bold" pitchFamily="50" charset="0"/>
                <a:cs typeface="Gotham Bold" pitchFamily="50" charset="0"/>
              </a:rPr>
              <a:t>WATERLOO</a:t>
            </a:r>
            <a:endParaRPr lang="en-CA" sz="35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otham Bold" pitchFamily="50" charset="0"/>
              <a:cs typeface="Gotham Bold" pitchFamily="5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260648"/>
            <a:ext cx="30243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700" dirty="0" smtClean="0"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otham Bold" pitchFamily="50" charset="0"/>
                <a:cs typeface="Gotham Bold" pitchFamily="50" charset="0"/>
              </a:rPr>
              <a:t>UNIVERSITY OF</a:t>
            </a:r>
          </a:p>
          <a:p>
            <a:endParaRPr lang="en-CA" dirty="0"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51920" y="822573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1600" dirty="0" smtClean="0"/>
              <a:t>IP3, 7-10September, 2011, Saskatoon, Saskatchewan, Canada </a:t>
            </a:r>
            <a:endParaRPr lang="en-CA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886" t="31573" r="9247" b="13145"/>
          <a:stretch>
            <a:fillRect/>
          </a:stretch>
        </p:blipFill>
        <p:spPr bwMode="auto">
          <a:xfrm>
            <a:off x="971600" y="1268760"/>
            <a:ext cx="2088232" cy="1809801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Subgrid</a:t>
            </a:r>
            <a:r>
              <a:rPr lang="en-US" dirty="0" smtClean="0"/>
              <a:t> Representation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2627784" y="1988840"/>
            <a:ext cx="3744416" cy="3816424"/>
            <a:chOff x="2483768" y="1916832"/>
            <a:chExt cx="3744416" cy="3816424"/>
          </a:xfrm>
        </p:grpSpPr>
        <p:sp>
          <p:nvSpPr>
            <p:cNvPr id="4" name="Rectangle 3"/>
            <p:cNvSpPr/>
            <p:nvPr/>
          </p:nvSpPr>
          <p:spPr>
            <a:xfrm>
              <a:off x="2483768" y="1916832"/>
              <a:ext cx="3744416" cy="38164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667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4" descr="Picture2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544890" y="1927718"/>
              <a:ext cx="3620725" cy="3773112"/>
            </a:xfrm>
            <a:prstGeom prst="rect">
              <a:avLst/>
            </a:prstGeom>
          </p:spPr>
        </p:pic>
      </p:grpSp>
      <p:sp>
        <p:nvSpPr>
          <p:cNvPr id="6" name="Rectangle 5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WATDRAIN1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83886" y="1628800"/>
            <a:ext cx="4038600" cy="441960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2618836" y="2155850"/>
            <a:ext cx="2554288" cy="3189288"/>
          </a:xfrm>
          <a:custGeom>
            <a:avLst/>
            <a:gdLst>
              <a:gd name="T0" fmla="*/ 0 w 1609"/>
              <a:gd name="T1" fmla="*/ 1816 h 2009"/>
              <a:gd name="T2" fmla="*/ 0 w 1609"/>
              <a:gd name="T3" fmla="*/ 0 h 2009"/>
              <a:gd name="T4" fmla="*/ 1608 w 1609"/>
              <a:gd name="T5" fmla="*/ 224 h 2009"/>
              <a:gd name="T6" fmla="*/ 1608 w 1609"/>
              <a:gd name="T7" fmla="*/ 2008 h 2009"/>
              <a:gd name="T8" fmla="*/ 0 w 1609"/>
              <a:gd name="T9" fmla="*/ 1816 h 2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9"/>
              <a:gd name="T16" fmla="*/ 0 h 2009"/>
              <a:gd name="T17" fmla="*/ 1609 w 1609"/>
              <a:gd name="T18" fmla="*/ 2009 h 2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9" h="2009">
                <a:moveTo>
                  <a:pt x="0" y="1816"/>
                </a:moveTo>
                <a:lnTo>
                  <a:pt x="0" y="0"/>
                </a:lnTo>
                <a:lnTo>
                  <a:pt x="1608" y="224"/>
                </a:lnTo>
                <a:lnTo>
                  <a:pt x="1608" y="2008"/>
                </a:lnTo>
                <a:lnTo>
                  <a:pt x="0" y="181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2625186" y="2619400"/>
            <a:ext cx="25400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2612486" y="3419500"/>
            <a:ext cx="25400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737899" y="21606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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737899" y="27956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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737899" y="45863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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506249" y="1811363"/>
            <a:ext cx="2051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Surface Runoff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400110" y="5410547"/>
            <a:ext cx="130968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Drainage</a:t>
            </a:r>
          </a:p>
        </p:txBody>
      </p:sp>
      <p:sp>
        <p:nvSpPr>
          <p:cNvPr id="13" name="Freeform 11"/>
          <p:cNvSpPr>
            <a:spLocks/>
          </p:cNvSpPr>
          <p:nvPr/>
        </p:nvSpPr>
        <p:spPr bwMode="auto">
          <a:xfrm>
            <a:off x="3790747" y="5147344"/>
            <a:ext cx="547688" cy="369888"/>
          </a:xfrm>
          <a:custGeom>
            <a:avLst/>
            <a:gdLst>
              <a:gd name="T0" fmla="*/ 0 w 345"/>
              <a:gd name="T1" fmla="*/ 0 h 233"/>
              <a:gd name="T2" fmla="*/ 0 w 345"/>
              <a:gd name="T3" fmla="*/ 232 h 233"/>
              <a:gd name="T4" fmla="*/ 344 w 345"/>
              <a:gd name="T5" fmla="*/ 232 h 233"/>
              <a:gd name="T6" fmla="*/ 0 60000 65536"/>
              <a:gd name="T7" fmla="*/ 0 60000 65536"/>
              <a:gd name="T8" fmla="*/ 0 60000 65536"/>
              <a:gd name="T9" fmla="*/ 0 w 345"/>
              <a:gd name="T10" fmla="*/ 0 h 233"/>
              <a:gd name="T11" fmla="*/ 345 w 34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233">
                <a:moveTo>
                  <a:pt x="0" y="0"/>
                </a:moveTo>
                <a:lnTo>
                  <a:pt x="0" y="232"/>
                </a:lnTo>
                <a:lnTo>
                  <a:pt x="344" y="232"/>
                </a:ln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2623993" y="2164223"/>
            <a:ext cx="2563091" cy="360218"/>
          </a:xfrm>
          <a:custGeom>
            <a:avLst/>
            <a:gdLst>
              <a:gd name="connsiteX0" fmla="*/ 0 w 2563091"/>
              <a:gd name="connsiteY0" fmla="*/ 0 h 360218"/>
              <a:gd name="connsiteX1" fmla="*/ 2563091 w 2563091"/>
              <a:gd name="connsiteY1" fmla="*/ 360218 h 360218"/>
              <a:gd name="connsiteX2" fmla="*/ 2563091 w 2563091"/>
              <a:gd name="connsiteY2" fmla="*/ 41563 h 360218"/>
              <a:gd name="connsiteX3" fmla="*/ 0 w 2563091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91" h="360218">
                <a:moveTo>
                  <a:pt x="0" y="0"/>
                </a:moveTo>
                <a:lnTo>
                  <a:pt x="2563091" y="360218"/>
                </a:lnTo>
                <a:lnTo>
                  <a:pt x="2563091" y="415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52038" y="2204864"/>
            <a:ext cx="172819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0"/>
          </p:cNvCxnSpPr>
          <p:nvPr/>
        </p:nvCxnSpPr>
        <p:spPr>
          <a:xfrm flipH="1" flipV="1">
            <a:off x="3752038" y="2204864"/>
            <a:ext cx="38709" cy="2942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>
            <a:spLocks/>
          </p:cNvSpPr>
          <p:nvPr/>
        </p:nvSpPr>
        <p:spPr bwMode="auto">
          <a:xfrm>
            <a:off x="3050636" y="3933850"/>
            <a:ext cx="1703388" cy="217488"/>
          </a:xfrm>
          <a:custGeom>
            <a:avLst/>
            <a:gdLst>
              <a:gd name="T0" fmla="*/ 0 w 1073"/>
              <a:gd name="T1" fmla="*/ 0 h 137"/>
              <a:gd name="T2" fmla="*/ 0 w 1073"/>
              <a:gd name="T3" fmla="*/ 136 h 137"/>
              <a:gd name="T4" fmla="*/ 1072 w 1073"/>
              <a:gd name="T5" fmla="*/ 136 h 137"/>
              <a:gd name="T6" fmla="*/ 0 w 1073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137"/>
              <a:gd name="T14" fmla="*/ 1073 w 1073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137">
                <a:moveTo>
                  <a:pt x="0" y="0"/>
                </a:moveTo>
                <a:lnTo>
                  <a:pt x="0" y="136"/>
                </a:lnTo>
                <a:lnTo>
                  <a:pt x="1072" y="13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480000">
            <a:off x="3353849" y="367826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slope</a:t>
            </a:r>
          </a:p>
        </p:txBody>
      </p:sp>
      <p:sp>
        <p:nvSpPr>
          <p:cNvPr id="25" name="Freeform 24"/>
          <p:cNvSpPr/>
          <p:nvPr/>
        </p:nvSpPr>
        <p:spPr>
          <a:xfrm>
            <a:off x="5192198" y="2523340"/>
            <a:ext cx="637309" cy="1872208"/>
          </a:xfrm>
          <a:custGeom>
            <a:avLst/>
            <a:gdLst>
              <a:gd name="connsiteX0" fmla="*/ 637309 w 637309"/>
              <a:gd name="connsiteY0" fmla="*/ 0 h 1579418"/>
              <a:gd name="connsiteX1" fmla="*/ 0 w 637309"/>
              <a:gd name="connsiteY1" fmla="*/ 0 h 1579418"/>
              <a:gd name="connsiteX2" fmla="*/ 0 w 637309"/>
              <a:gd name="connsiteY2" fmla="*/ 1579418 h 1579418"/>
              <a:gd name="connsiteX3" fmla="*/ 69273 w 637309"/>
              <a:gd name="connsiteY3" fmla="*/ 1080655 h 1579418"/>
              <a:gd name="connsiteX4" fmla="*/ 166254 w 637309"/>
              <a:gd name="connsiteY4" fmla="*/ 665018 h 1579418"/>
              <a:gd name="connsiteX5" fmla="*/ 290945 w 637309"/>
              <a:gd name="connsiteY5" fmla="*/ 332509 h 1579418"/>
              <a:gd name="connsiteX6" fmla="*/ 443345 w 637309"/>
              <a:gd name="connsiteY6" fmla="*/ 166255 h 1579418"/>
              <a:gd name="connsiteX7" fmla="*/ 637309 w 637309"/>
              <a:gd name="connsiteY7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309" h="1579418">
                <a:moveTo>
                  <a:pt x="637309" y="0"/>
                </a:moveTo>
                <a:lnTo>
                  <a:pt x="0" y="0"/>
                </a:lnTo>
                <a:lnTo>
                  <a:pt x="0" y="1579418"/>
                </a:lnTo>
                <a:lnTo>
                  <a:pt x="69273" y="1080655"/>
                </a:lnTo>
                <a:lnTo>
                  <a:pt x="166254" y="665018"/>
                </a:lnTo>
                <a:lnTo>
                  <a:pt x="290945" y="332509"/>
                </a:lnTo>
                <a:lnTo>
                  <a:pt x="443345" y="166255"/>
                </a:lnTo>
                <a:lnTo>
                  <a:pt x="63730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>
            <a:off x="4463989" y="3248982"/>
            <a:ext cx="3096344" cy="1584174"/>
          </a:xfrm>
          <a:prstGeom prst="arc">
            <a:avLst>
              <a:gd name="adj1" fmla="val 16465877"/>
              <a:gd name="adj2" fmla="val 211834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5167294" y="2708920"/>
            <a:ext cx="484826" cy="12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5167294" y="3284984"/>
            <a:ext cx="196794" cy="43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157249" y="2852936"/>
            <a:ext cx="1314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Interflow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2599910" y="4221088"/>
            <a:ext cx="2540000" cy="3429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2599910" y="4581128"/>
            <a:ext cx="2540000" cy="3429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2599910" y="3861048"/>
            <a:ext cx="2540000" cy="3429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324744"/>
          </a:xfrm>
        </p:spPr>
        <p:txBody>
          <a:bodyPr/>
          <a:lstStyle/>
          <a:p>
            <a:r>
              <a:rPr lang="en-US" dirty="0" smtClean="0"/>
              <a:t>Easier to calibrate and more realistic hydrographs</a:t>
            </a:r>
          </a:p>
          <a:p>
            <a:r>
              <a:rPr lang="en-US" dirty="0" smtClean="0"/>
              <a:t>Uses same horizontal and vertical flow layers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	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395536" y="2852936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Problems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467544" y="4264496"/>
            <a:ext cx="8352928" cy="132474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No 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soil suction (still allows soil to dry out completely)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57200" y="782221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Bulk Saturation</a:t>
            </a:r>
            <a:endParaRPr kumimoji="0" lang="en-CA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3" name="Picture 1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11559" y="2060848"/>
            <a:ext cx="3753485" cy="351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32040" y="2060849"/>
            <a:ext cx="3528392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 Box 10"/>
          <p:cNvSpPr txBox="1">
            <a:spLocks noChangeArrowheads="1"/>
          </p:cNvSpPr>
          <p:nvPr/>
        </p:nvSpPr>
        <p:spPr bwMode="auto">
          <a:xfrm>
            <a:off x="2088948" y="5723964"/>
            <a:ext cx="104289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sand</a:t>
            </a: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6639522" y="5733256"/>
            <a:ext cx="110083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CA" dirty="0"/>
              <a:t>silt</a:t>
            </a:r>
          </a:p>
        </p:txBody>
      </p:sp>
      <p:sp>
        <p:nvSpPr>
          <p:cNvPr id="7" name="Rectangle 6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WATDRAIN1 had worked for MAGS, but was inadequate for IP3</a:t>
            </a:r>
          </a:p>
          <a:p>
            <a:r>
              <a:rPr lang="en-US" dirty="0" smtClean="0"/>
              <a:t>Could not avoid addressing soil suction </a:t>
            </a:r>
          </a:p>
          <a:p>
            <a:r>
              <a:rPr lang="en-US" dirty="0" smtClean="0"/>
              <a:t>Used finite difference numeric solution to Richard’s Equation guided search for analytic solution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359465"/>
            <a:ext cx="8964488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Process Round 2 (Back to the Drawing Board)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179512" y="1700808"/>
            <a:ext cx="8640960" cy="4896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Numerical Solution to Richard’s Equation</a:t>
            </a:r>
            <a:endParaRPr lang="en-US" dirty="0"/>
          </a:p>
        </p:txBody>
      </p:sp>
      <p:pic>
        <p:nvPicPr>
          <p:cNvPr id="3" name="Picture 108" descr="sloped.JPG"/>
          <p:cNvPicPr>
            <a:picLocks noChangeAspect="1"/>
          </p:cNvPicPr>
          <p:nvPr/>
        </p:nvPicPr>
        <p:blipFill>
          <a:blip r:embed="rId2" cstate="print"/>
          <a:srcRect b="36182"/>
          <a:stretch>
            <a:fillRect/>
          </a:stretch>
        </p:blipFill>
        <p:spPr>
          <a:xfrm>
            <a:off x="859742" y="1900423"/>
            <a:ext cx="7528682" cy="3808861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Freeform 4"/>
          <p:cNvSpPr/>
          <p:nvPr/>
        </p:nvSpPr>
        <p:spPr>
          <a:xfrm>
            <a:off x="839791" y="4021487"/>
            <a:ext cx="6900561" cy="1711769"/>
          </a:xfrm>
          <a:custGeom>
            <a:avLst/>
            <a:gdLst>
              <a:gd name="connsiteX0" fmla="*/ 27709 w 6165273"/>
              <a:gd name="connsiteY0" fmla="*/ 0 h 1593273"/>
              <a:gd name="connsiteX1" fmla="*/ 6165273 w 6165273"/>
              <a:gd name="connsiteY1" fmla="*/ 1593273 h 1593273"/>
              <a:gd name="connsiteX2" fmla="*/ 0 w 6165273"/>
              <a:gd name="connsiteY2" fmla="*/ 1579419 h 1593273"/>
              <a:gd name="connsiteX3" fmla="*/ 27709 w 6165273"/>
              <a:gd name="connsiteY3" fmla="*/ 0 h 15932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165273" h="1593273">
                <a:moveTo>
                  <a:pt x="27709" y="0"/>
                </a:moveTo>
                <a:lnTo>
                  <a:pt x="6165273" y="1593273"/>
                </a:lnTo>
                <a:lnTo>
                  <a:pt x="0" y="1579419"/>
                </a:lnTo>
                <a:lnTo>
                  <a:pt x="27709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31840" y="1916832"/>
            <a:ext cx="4680520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Saturation (S) vs. Downhill Distance (x)</a:t>
            </a:r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3995936" y="479715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 (m)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>
          <a:xfrm>
            <a:off x="1204627" y="3656669"/>
            <a:ext cx="6941384" cy="1680326"/>
          </a:xfrm>
          <a:custGeom>
            <a:avLst/>
            <a:gdLst>
              <a:gd name="connsiteX0" fmla="*/ 6522720 w 6543040"/>
              <a:gd name="connsiteY0" fmla="*/ 50800 h 1584960"/>
              <a:gd name="connsiteX1" fmla="*/ 6543040 w 6543040"/>
              <a:gd name="connsiteY1" fmla="*/ 1584960 h 1584960"/>
              <a:gd name="connsiteX2" fmla="*/ 0 w 6543040"/>
              <a:gd name="connsiteY2" fmla="*/ 60960 h 1584960"/>
              <a:gd name="connsiteX3" fmla="*/ 10160 w 6543040"/>
              <a:gd name="connsiteY3" fmla="*/ 0 h 1584960"/>
              <a:gd name="connsiteX4" fmla="*/ 325120 w 6543040"/>
              <a:gd name="connsiteY4" fmla="*/ 71120 h 1584960"/>
              <a:gd name="connsiteX5" fmla="*/ 640080 w 6543040"/>
              <a:gd name="connsiteY5" fmla="*/ 132080 h 1584960"/>
              <a:gd name="connsiteX6" fmla="*/ 1056640 w 6543040"/>
              <a:gd name="connsiteY6" fmla="*/ 213360 h 1584960"/>
              <a:gd name="connsiteX7" fmla="*/ 1513840 w 6543040"/>
              <a:gd name="connsiteY7" fmla="*/ 294640 h 1584960"/>
              <a:gd name="connsiteX8" fmla="*/ 2021840 w 6543040"/>
              <a:gd name="connsiteY8" fmla="*/ 386080 h 1584960"/>
              <a:gd name="connsiteX9" fmla="*/ 2976880 w 6543040"/>
              <a:gd name="connsiteY9" fmla="*/ 558800 h 1584960"/>
              <a:gd name="connsiteX10" fmla="*/ 3942080 w 6543040"/>
              <a:gd name="connsiteY10" fmla="*/ 701040 h 1584960"/>
              <a:gd name="connsiteX11" fmla="*/ 4572000 w 6543040"/>
              <a:gd name="connsiteY11" fmla="*/ 762000 h 1584960"/>
              <a:gd name="connsiteX12" fmla="*/ 4927600 w 6543040"/>
              <a:gd name="connsiteY12" fmla="*/ 782320 h 1584960"/>
              <a:gd name="connsiteX13" fmla="*/ 5232400 w 6543040"/>
              <a:gd name="connsiteY13" fmla="*/ 782320 h 1584960"/>
              <a:gd name="connsiteX14" fmla="*/ 5547360 w 6543040"/>
              <a:gd name="connsiteY14" fmla="*/ 762000 h 1584960"/>
              <a:gd name="connsiteX15" fmla="*/ 5821680 w 6543040"/>
              <a:gd name="connsiteY15" fmla="*/ 711200 h 1584960"/>
              <a:gd name="connsiteX16" fmla="*/ 6045200 w 6543040"/>
              <a:gd name="connsiteY16" fmla="*/ 629920 h 1584960"/>
              <a:gd name="connsiteX17" fmla="*/ 6238240 w 6543040"/>
              <a:gd name="connsiteY17" fmla="*/ 508000 h 1584960"/>
              <a:gd name="connsiteX18" fmla="*/ 6380480 w 6543040"/>
              <a:gd name="connsiteY18" fmla="*/ 345440 h 1584960"/>
              <a:gd name="connsiteX19" fmla="*/ 6461760 w 6543040"/>
              <a:gd name="connsiteY19" fmla="*/ 213360 h 1584960"/>
              <a:gd name="connsiteX20" fmla="*/ 6522720 w 6543040"/>
              <a:gd name="connsiteY20" fmla="*/ 50800 h 158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543040" h="1584960">
                <a:moveTo>
                  <a:pt x="6522720" y="50800"/>
                </a:moveTo>
                <a:lnTo>
                  <a:pt x="6543040" y="1584960"/>
                </a:lnTo>
                <a:lnTo>
                  <a:pt x="0" y="60960"/>
                </a:lnTo>
                <a:lnTo>
                  <a:pt x="10160" y="0"/>
                </a:lnTo>
                <a:lnTo>
                  <a:pt x="325120" y="71120"/>
                </a:lnTo>
                <a:lnTo>
                  <a:pt x="640080" y="132080"/>
                </a:lnTo>
                <a:lnTo>
                  <a:pt x="1056640" y="213360"/>
                </a:lnTo>
                <a:lnTo>
                  <a:pt x="1513840" y="294640"/>
                </a:lnTo>
                <a:lnTo>
                  <a:pt x="2021840" y="386080"/>
                </a:lnTo>
                <a:lnTo>
                  <a:pt x="2976880" y="558800"/>
                </a:lnTo>
                <a:lnTo>
                  <a:pt x="3942080" y="701040"/>
                </a:lnTo>
                <a:lnTo>
                  <a:pt x="4572000" y="762000"/>
                </a:lnTo>
                <a:lnTo>
                  <a:pt x="4927600" y="782320"/>
                </a:lnTo>
                <a:lnTo>
                  <a:pt x="5232400" y="782320"/>
                </a:lnTo>
                <a:lnTo>
                  <a:pt x="5547360" y="762000"/>
                </a:lnTo>
                <a:lnTo>
                  <a:pt x="5821680" y="711200"/>
                </a:lnTo>
                <a:lnTo>
                  <a:pt x="6045200" y="629920"/>
                </a:lnTo>
                <a:lnTo>
                  <a:pt x="6238240" y="508000"/>
                </a:lnTo>
                <a:lnTo>
                  <a:pt x="6380480" y="345440"/>
                </a:lnTo>
                <a:lnTo>
                  <a:pt x="6461760" y="213360"/>
                </a:lnTo>
                <a:lnTo>
                  <a:pt x="6522720" y="50800"/>
                </a:lnTo>
                <a:close/>
              </a:path>
            </a:pathLst>
          </a:custGeom>
          <a:solidFill>
            <a:srgbClr val="AC8E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rot="16200000" flipV="1">
            <a:off x="835307" y="3382410"/>
            <a:ext cx="713815" cy="9179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88418" y="3735522"/>
            <a:ext cx="792088" cy="167054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444208" y="45718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“Field Capacity”</a:t>
            </a:r>
            <a:endParaRPr lang="en-US" dirty="0"/>
          </a:p>
        </p:txBody>
      </p:sp>
      <p:pic>
        <p:nvPicPr>
          <p:cNvPr id="21" name="Picture 108" descr="sloped.JPG"/>
          <p:cNvPicPr>
            <a:picLocks noChangeAspect="1"/>
          </p:cNvPicPr>
          <p:nvPr/>
        </p:nvPicPr>
        <p:blipFill>
          <a:blip r:embed="rId2" cstate="print"/>
          <a:srcRect l="3794" t="74272" r="82928"/>
          <a:stretch>
            <a:fillRect/>
          </a:stretch>
        </p:blipFill>
        <p:spPr>
          <a:xfrm>
            <a:off x="755576" y="4653136"/>
            <a:ext cx="1008112" cy="15484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539552" y="2924944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842824" y="2924944"/>
            <a:ext cx="144016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179512" y="4221088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(4 day </a:t>
            </a:r>
            <a:r>
              <a:rPr lang="en-US" dirty="0" err="1" smtClean="0"/>
              <a:t>timesteps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28" name="Freeform 27"/>
          <p:cNvSpPr/>
          <p:nvPr/>
        </p:nvSpPr>
        <p:spPr>
          <a:xfrm>
            <a:off x="1163782" y="2050473"/>
            <a:ext cx="4294909" cy="1025236"/>
          </a:xfrm>
          <a:custGeom>
            <a:avLst/>
            <a:gdLst>
              <a:gd name="connsiteX0" fmla="*/ 0 w 4294909"/>
              <a:gd name="connsiteY0" fmla="*/ 0 h 1025236"/>
              <a:gd name="connsiteX1" fmla="*/ 13854 w 4294909"/>
              <a:gd name="connsiteY1" fmla="*/ 720436 h 1025236"/>
              <a:gd name="connsiteX2" fmla="*/ 152400 w 4294909"/>
              <a:gd name="connsiteY2" fmla="*/ 651163 h 1025236"/>
              <a:gd name="connsiteX3" fmla="*/ 401782 w 4294909"/>
              <a:gd name="connsiteY3" fmla="*/ 581891 h 1025236"/>
              <a:gd name="connsiteX4" fmla="*/ 581891 w 4294909"/>
              <a:gd name="connsiteY4" fmla="*/ 568036 h 1025236"/>
              <a:gd name="connsiteX5" fmla="*/ 775854 w 4294909"/>
              <a:gd name="connsiteY5" fmla="*/ 568036 h 1025236"/>
              <a:gd name="connsiteX6" fmla="*/ 969818 w 4294909"/>
              <a:gd name="connsiteY6" fmla="*/ 554182 h 1025236"/>
              <a:gd name="connsiteX7" fmla="*/ 1205345 w 4294909"/>
              <a:gd name="connsiteY7" fmla="*/ 568036 h 1025236"/>
              <a:gd name="connsiteX8" fmla="*/ 1482436 w 4294909"/>
              <a:gd name="connsiteY8" fmla="*/ 581891 h 1025236"/>
              <a:gd name="connsiteX9" fmla="*/ 1842654 w 4294909"/>
              <a:gd name="connsiteY9" fmla="*/ 623454 h 1025236"/>
              <a:gd name="connsiteX10" fmla="*/ 2189018 w 4294909"/>
              <a:gd name="connsiteY10" fmla="*/ 665018 h 1025236"/>
              <a:gd name="connsiteX11" fmla="*/ 2493818 w 4294909"/>
              <a:gd name="connsiteY11" fmla="*/ 720436 h 1025236"/>
              <a:gd name="connsiteX12" fmla="*/ 2978727 w 4294909"/>
              <a:gd name="connsiteY12" fmla="*/ 789709 h 1025236"/>
              <a:gd name="connsiteX13" fmla="*/ 3366654 w 4294909"/>
              <a:gd name="connsiteY13" fmla="*/ 858982 h 1025236"/>
              <a:gd name="connsiteX14" fmla="*/ 4294909 w 4294909"/>
              <a:gd name="connsiteY14" fmla="*/ 1025236 h 1025236"/>
              <a:gd name="connsiteX15" fmla="*/ 0 w 4294909"/>
              <a:gd name="connsiteY15" fmla="*/ 0 h 1025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294909" h="1025236">
                <a:moveTo>
                  <a:pt x="0" y="0"/>
                </a:moveTo>
                <a:lnTo>
                  <a:pt x="13854" y="720436"/>
                </a:lnTo>
                <a:lnTo>
                  <a:pt x="152400" y="651163"/>
                </a:lnTo>
                <a:lnTo>
                  <a:pt x="401782" y="581891"/>
                </a:lnTo>
                <a:lnTo>
                  <a:pt x="581891" y="568036"/>
                </a:lnTo>
                <a:lnTo>
                  <a:pt x="775854" y="568036"/>
                </a:lnTo>
                <a:lnTo>
                  <a:pt x="969818" y="554182"/>
                </a:lnTo>
                <a:lnTo>
                  <a:pt x="1205345" y="568036"/>
                </a:lnTo>
                <a:lnTo>
                  <a:pt x="1482436" y="581891"/>
                </a:lnTo>
                <a:lnTo>
                  <a:pt x="1842654" y="623454"/>
                </a:lnTo>
                <a:lnTo>
                  <a:pt x="2189018" y="665018"/>
                </a:lnTo>
                <a:lnTo>
                  <a:pt x="2493818" y="720436"/>
                </a:lnTo>
                <a:lnTo>
                  <a:pt x="2978727" y="789709"/>
                </a:lnTo>
                <a:lnTo>
                  <a:pt x="3366654" y="858982"/>
                </a:lnTo>
                <a:lnTo>
                  <a:pt x="4294909" y="1025236"/>
                </a:lnTo>
                <a:lnTo>
                  <a:pt x="0" y="0"/>
                </a:lnTo>
                <a:close/>
              </a:path>
            </a:pathLst>
          </a:custGeom>
          <a:ln w="31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323528" y="1700808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Soil Moisture Deficit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  <p:bldP spid="28" grpId="0" animBg="1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1259632" y="1556792"/>
          <a:ext cx="6575945" cy="4302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Rectangle 3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Predicted Saturation at Field Capacity </a:t>
            </a:r>
            <a:endParaRPr lang="en-US" dirty="0"/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00808"/>
            <a:ext cx="5162550" cy="3781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0" y="5734997"/>
            <a:ext cx="9108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Retained soil moisture (depth of 50 cm) WATDRAIN  vs. HYDROTEL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Field Capacity Comparison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768973"/>
            <a:ext cx="4536504" cy="4252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652120" y="2780928"/>
            <a:ext cx="295232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simple expression for the bulk field capacity of a sloping soil horizon</a:t>
            </a:r>
            <a:r>
              <a:rPr lang="en-CA" dirty="0" smtClean="0"/>
              <a:t>,  2010</a:t>
            </a:r>
          </a:p>
          <a:p>
            <a:r>
              <a:rPr lang="en-CA" dirty="0" smtClean="0"/>
              <a:t> </a:t>
            </a:r>
            <a:r>
              <a:rPr lang="fr-FR" dirty="0" smtClean="0"/>
              <a:t>E. D. Soulis, J. R. Craig, V. Fortin, G. Liu</a:t>
            </a:r>
            <a:endParaRPr lang="en-CA" dirty="0"/>
          </a:p>
        </p:txBody>
      </p:sp>
      <p:sp>
        <p:nvSpPr>
          <p:cNvPr id="5" name="Rectangle 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2657883" y="420200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695982" y="415628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203848" y="367166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563888" y="330781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681234" y="321675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04094" y="3171415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988316" y="290205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071754" y="2841473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245868" y="2659357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309368" y="2597509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76296" y="2535661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302145" y="4853506"/>
            <a:ext cx="45719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868144" y="1844824"/>
            <a:ext cx="1933350" cy="252028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5980619" y="2145375"/>
            <a:ext cx="1222783" cy="1818694"/>
          </a:xfrm>
          <a:custGeom>
            <a:avLst/>
            <a:gdLst>
              <a:gd name="T0" fmla="*/ 0 w 1609"/>
              <a:gd name="T1" fmla="*/ 1816 h 2009"/>
              <a:gd name="T2" fmla="*/ 0 w 1609"/>
              <a:gd name="T3" fmla="*/ 0 h 2009"/>
              <a:gd name="T4" fmla="*/ 1608 w 1609"/>
              <a:gd name="T5" fmla="*/ 224 h 2009"/>
              <a:gd name="T6" fmla="*/ 1608 w 1609"/>
              <a:gd name="T7" fmla="*/ 2008 h 2009"/>
              <a:gd name="T8" fmla="*/ 0 w 1609"/>
              <a:gd name="T9" fmla="*/ 1816 h 2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9"/>
              <a:gd name="T16" fmla="*/ 0 h 2009"/>
              <a:gd name="T17" fmla="*/ 1609 w 1609"/>
              <a:gd name="T18" fmla="*/ 2009 h 2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9" h="2009">
                <a:moveTo>
                  <a:pt x="0" y="1816"/>
                </a:moveTo>
                <a:lnTo>
                  <a:pt x="0" y="0"/>
                </a:lnTo>
                <a:lnTo>
                  <a:pt x="1608" y="224"/>
                </a:lnTo>
                <a:lnTo>
                  <a:pt x="1608" y="2008"/>
                </a:lnTo>
                <a:lnTo>
                  <a:pt x="0" y="181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5983659" y="2409714"/>
            <a:ext cx="1215943" cy="195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17"/>
          <p:cNvSpPr>
            <a:spLocks noChangeShapeType="1"/>
          </p:cNvSpPr>
          <p:nvPr/>
        </p:nvSpPr>
        <p:spPr bwMode="auto">
          <a:xfrm>
            <a:off x="5977579" y="2865972"/>
            <a:ext cx="1215943" cy="195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18"/>
          <p:cNvSpPr>
            <a:spLocks noChangeArrowheads="1"/>
          </p:cNvSpPr>
          <p:nvPr/>
        </p:nvSpPr>
        <p:spPr bwMode="auto">
          <a:xfrm>
            <a:off x="6037616" y="2148091"/>
            <a:ext cx="200631" cy="26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</a:t>
            </a:r>
          </a:p>
        </p:txBody>
      </p:sp>
      <p:sp>
        <p:nvSpPr>
          <p:cNvPr id="10" name="Rectangle 19"/>
          <p:cNvSpPr>
            <a:spLocks noChangeArrowheads="1"/>
          </p:cNvSpPr>
          <p:nvPr/>
        </p:nvSpPr>
        <p:spPr bwMode="auto">
          <a:xfrm>
            <a:off x="6037616" y="2510200"/>
            <a:ext cx="200631" cy="26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</a:t>
            </a:r>
          </a:p>
        </p:txBody>
      </p:sp>
      <p:sp>
        <p:nvSpPr>
          <p:cNvPr id="11" name="Rectangle 20"/>
          <p:cNvSpPr>
            <a:spLocks noChangeArrowheads="1"/>
          </p:cNvSpPr>
          <p:nvPr/>
        </p:nvSpPr>
        <p:spPr bwMode="auto">
          <a:xfrm>
            <a:off x="6037616" y="3531348"/>
            <a:ext cx="200631" cy="26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</a:t>
            </a:r>
          </a:p>
        </p:txBody>
      </p:sp>
      <p:sp>
        <p:nvSpPr>
          <p:cNvPr id="14" name="Freeform 11"/>
          <p:cNvSpPr>
            <a:spLocks/>
          </p:cNvSpPr>
          <p:nvPr/>
        </p:nvSpPr>
        <p:spPr bwMode="auto">
          <a:xfrm>
            <a:off x="6541633" y="3851276"/>
            <a:ext cx="262188" cy="210929"/>
          </a:xfrm>
          <a:custGeom>
            <a:avLst/>
            <a:gdLst>
              <a:gd name="T0" fmla="*/ 0 w 345"/>
              <a:gd name="T1" fmla="*/ 0 h 233"/>
              <a:gd name="T2" fmla="*/ 0 w 345"/>
              <a:gd name="T3" fmla="*/ 232 h 233"/>
              <a:gd name="T4" fmla="*/ 344 w 345"/>
              <a:gd name="T5" fmla="*/ 232 h 233"/>
              <a:gd name="T6" fmla="*/ 0 60000 65536"/>
              <a:gd name="T7" fmla="*/ 0 60000 65536"/>
              <a:gd name="T8" fmla="*/ 0 60000 65536"/>
              <a:gd name="T9" fmla="*/ 0 w 345"/>
              <a:gd name="T10" fmla="*/ 0 h 233"/>
              <a:gd name="T11" fmla="*/ 345 w 34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233">
                <a:moveTo>
                  <a:pt x="0" y="0"/>
                </a:moveTo>
                <a:lnTo>
                  <a:pt x="0" y="232"/>
                </a:lnTo>
                <a:lnTo>
                  <a:pt x="344" y="232"/>
                </a:ln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4"/>
          <p:cNvSpPr/>
          <p:nvPr/>
        </p:nvSpPr>
        <p:spPr>
          <a:xfrm>
            <a:off x="5983087" y="2150149"/>
            <a:ext cx="1226997" cy="205415"/>
          </a:xfrm>
          <a:custGeom>
            <a:avLst/>
            <a:gdLst>
              <a:gd name="connsiteX0" fmla="*/ 0 w 2563091"/>
              <a:gd name="connsiteY0" fmla="*/ 0 h 360218"/>
              <a:gd name="connsiteX1" fmla="*/ 2563091 w 2563091"/>
              <a:gd name="connsiteY1" fmla="*/ 360218 h 360218"/>
              <a:gd name="connsiteX2" fmla="*/ 2563091 w 2563091"/>
              <a:gd name="connsiteY2" fmla="*/ 41563 h 360218"/>
              <a:gd name="connsiteX3" fmla="*/ 0 w 2563091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91" h="360218">
                <a:moveTo>
                  <a:pt x="0" y="0"/>
                </a:moveTo>
                <a:lnTo>
                  <a:pt x="2563091" y="360218"/>
                </a:lnTo>
                <a:lnTo>
                  <a:pt x="2563091" y="415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Arrow Connector 15"/>
          <p:cNvCxnSpPr/>
          <p:nvPr/>
        </p:nvCxnSpPr>
        <p:spPr>
          <a:xfrm flipV="1">
            <a:off x="6523103" y="2173325"/>
            <a:ext cx="827316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4" idx="0"/>
          </p:cNvCxnSpPr>
          <p:nvPr/>
        </p:nvCxnSpPr>
        <p:spPr>
          <a:xfrm flipH="1" flipV="1">
            <a:off x="6523103" y="2173325"/>
            <a:ext cx="18531" cy="1677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>
            <a:spLocks/>
          </p:cNvSpPr>
          <p:nvPr/>
        </p:nvSpPr>
        <p:spPr bwMode="auto">
          <a:xfrm>
            <a:off x="6187329" y="3159280"/>
            <a:ext cx="815442" cy="124023"/>
          </a:xfrm>
          <a:custGeom>
            <a:avLst/>
            <a:gdLst>
              <a:gd name="T0" fmla="*/ 0 w 1073"/>
              <a:gd name="T1" fmla="*/ 0 h 137"/>
              <a:gd name="T2" fmla="*/ 0 w 1073"/>
              <a:gd name="T3" fmla="*/ 136 h 137"/>
              <a:gd name="T4" fmla="*/ 1072 w 1073"/>
              <a:gd name="T5" fmla="*/ 136 h 137"/>
              <a:gd name="T6" fmla="*/ 0 w 1073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137"/>
              <a:gd name="T14" fmla="*/ 1073 w 1073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137">
                <a:moveTo>
                  <a:pt x="0" y="0"/>
                </a:moveTo>
                <a:lnTo>
                  <a:pt x="0" y="136"/>
                </a:lnTo>
                <a:lnTo>
                  <a:pt x="1072" y="13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" name="Freeform 19"/>
          <p:cNvSpPr/>
          <p:nvPr/>
        </p:nvSpPr>
        <p:spPr>
          <a:xfrm>
            <a:off x="7212533" y="2354936"/>
            <a:ext cx="305091" cy="1067628"/>
          </a:xfrm>
          <a:custGeom>
            <a:avLst/>
            <a:gdLst>
              <a:gd name="connsiteX0" fmla="*/ 637309 w 637309"/>
              <a:gd name="connsiteY0" fmla="*/ 0 h 1579418"/>
              <a:gd name="connsiteX1" fmla="*/ 0 w 637309"/>
              <a:gd name="connsiteY1" fmla="*/ 0 h 1579418"/>
              <a:gd name="connsiteX2" fmla="*/ 0 w 637309"/>
              <a:gd name="connsiteY2" fmla="*/ 1579418 h 1579418"/>
              <a:gd name="connsiteX3" fmla="*/ 69273 w 637309"/>
              <a:gd name="connsiteY3" fmla="*/ 1080655 h 1579418"/>
              <a:gd name="connsiteX4" fmla="*/ 166254 w 637309"/>
              <a:gd name="connsiteY4" fmla="*/ 665018 h 1579418"/>
              <a:gd name="connsiteX5" fmla="*/ 290945 w 637309"/>
              <a:gd name="connsiteY5" fmla="*/ 332509 h 1579418"/>
              <a:gd name="connsiteX6" fmla="*/ 443345 w 637309"/>
              <a:gd name="connsiteY6" fmla="*/ 166255 h 1579418"/>
              <a:gd name="connsiteX7" fmla="*/ 637309 w 637309"/>
              <a:gd name="connsiteY7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309" h="1579418">
                <a:moveTo>
                  <a:pt x="637309" y="0"/>
                </a:moveTo>
                <a:lnTo>
                  <a:pt x="0" y="0"/>
                </a:lnTo>
                <a:lnTo>
                  <a:pt x="0" y="1579418"/>
                </a:lnTo>
                <a:lnTo>
                  <a:pt x="69273" y="1080655"/>
                </a:lnTo>
                <a:lnTo>
                  <a:pt x="166254" y="665018"/>
                </a:lnTo>
                <a:lnTo>
                  <a:pt x="290945" y="332509"/>
                </a:lnTo>
                <a:lnTo>
                  <a:pt x="443345" y="166255"/>
                </a:lnTo>
                <a:lnTo>
                  <a:pt x="63730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 rot="16200000">
            <a:off x="6722218" y="2841236"/>
            <a:ext cx="1765692" cy="758372"/>
          </a:xfrm>
          <a:prstGeom prst="arc">
            <a:avLst>
              <a:gd name="adj1" fmla="val 16465877"/>
              <a:gd name="adj2" fmla="val 211834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Line 25"/>
          <p:cNvSpPr>
            <a:spLocks noChangeShapeType="1"/>
          </p:cNvSpPr>
          <p:nvPr/>
        </p:nvSpPr>
        <p:spPr bwMode="auto">
          <a:xfrm>
            <a:off x="7200610" y="2467652"/>
            <a:ext cx="251710" cy="2524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Line 25"/>
          <p:cNvSpPr>
            <a:spLocks noChangeShapeType="1"/>
          </p:cNvSpPr>
          <p:nvPr/>
        </p:nvSpPr>
        <p:spPr bwMode="auto">
          <a:xfrm>
            <a:off x="7200611" y="2832789"/>
            <a:ext cx="107693" cy="2014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17"/>
          <p:cNvSpPr>
            <a:spLocks noChangeShapeType="1"/>
          </p:cNvSpPr>
          <p:nvPr/>
        </p:nvSpPr>
        <p:spPr bwMode="auto">
          <a:xfrm>
            <a:off x="5971559" y="3323078"/>
            <a:ext cx="1215943" cy="19553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5971559" y="3528391"/>
            <a:ext cx="1215943" cy="19553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5971559" y="3117765"/>
            <a:ext cx="1215943" cy="195539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3363104" y="1844824"/>
            <a:ext cx="2016224" cy="252028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9" name="Freeform 15"/>
          <p:cNvSpPr>
            <a:spLocks/>
          </p:cNvSpPr>
          <p:nvPr/>
        </p:nvSpPr>
        <p:spPr bwMode="auto">
          <a:xfrm>
            <a:off x="3480400" y="2145375"/>
            <a:ext cx="1275199" cy="1818694"/>
          </a:xfrm>
          <a:custGeom>
            <a:avLst/>
            <a:gdLst>
              <a:gd name="T0" fmla="*/ 0 w 1609"/>
              <a:gd name="T1" fmla="*/ 1816 h 2009"/>
              <a:gd name="T2" fmla="*/ 0 w 1609"/>
              <a:gd name="T3" fmla="*/ 0 h 2009"/>
              <a:gd name="T4" fmla="*/ 1608 w 1609"/>
              <a:gd name="T5" fmla="*/ 224 h 2009"/>
              <a:gd name="T6" fmla="*/ 1608 w 1609"/>
              <a:gd name="T7" fmla="*/ 2008 h 2009"/>
              <a:gd name="T8" fmla="*/ 0 w 1609"/>
              <a:gd name="T9" fmla="*/ 1816 h 2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9"/>
              <a:gd name="T16" fmla="*/ 0 h 2009"/>
              <a:gd name="T17" fmla="*/ 1609 w 1609"/>
              <a:gd name="T18" fmla="*/ 2009 h 2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9" h="2009">
                <a:moveTo>
                  <a:pt x="0" y="1816"/>
                </a:moveTo>
                <a:lnTo>
                  <a:pt x="0" y="0"/>
                </a:lnTo>
                <a:lnTo>
                  <a:pt x="1608" y="224"/>
                </a:lnTo>
                <a:lnTo>
                  <a:pt x="1608" y="2008"/>
                </a:lnTo>
                <a:lnTo>
                  <a:pt x="0" y="181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Line 16"/>
          <p:cNvSpPr>
            <a:spLocks noChangeShapeType="1"/>
          </p:cNvSpPr>
          <p:nvPr/>
        </p:nvSpPr>
        <p:spPr bwMode="auto">
          <a:xfrm>
            <a:off x="3483570" y="2409714"/>
            <a:ext cx="1268065" cy="195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17"/>
          <p:cNvSpPr>
            <a:spLocks noChangeShapeType="1"/>
          </p:cNvSpPr>
          <p:nvPr/>
        </p:nvSpPr>
        <p:spPr bwMode="auto">
          <a:xfrm>
            <a:off x="3477230" y="2865972"/>
            <a:ext cx="1268065" cy="19553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18"/>
          <p:cNvSpPr>
            <a:spLocks noChangeArrowheads="1"/>
          </p:cNvSpPr>
          <p:nvPr/>
        </p:nvSpPr>
        <p:spPr bwMode="auto">
          <a:xfrm>
            <a:off x="3539841" y="2148091"/>
            <a:ext cx="209231" cy="26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</a:t>
            </a:r>
          </a:p>
        </p:txBody>
      </p:sp>
      <p:sp>
        <p:nvSpPr>
          <p:cNvPr id="33" name="Rectangle 19"/>
          <p:cNvSpPr>
            <a:spLocks noChangeArrowheads="1"/>
          </p:cNvSpPr>
          <p:nvPr/>
        </p:nvSpPr>
        <p:spPr bwMode="auto">
          <a:xfrm>
            <a:off x="3539841" y="2510200"/>
            <a:ext cx="209231" cy="26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</a:t>
            </a:r>
          </a:p>
        </p:txBody>
      </p:sp>
      <p:sp>
        <p:nvSpPr>
          <p:cNvPr id="34" name="Rectangle 20"/>
          <p:cNvSpPr>
            <a:spLocks noChangeArrowheads="1"/>
          </p:cNvSpPr>
          <p:nvPr/>
        </p:nvSpPr>
        <p:spPr bwMode="auto">
          <a:xfrm>
            <a:off x="3539841" y="3531348"/>
            <a:ext cx="209231" cy="266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</a:t>
            </a:r>
          </a:p>
        </p:txBody>
      </p:sp>
      <p:sp>
        <p:nvSpPr>
          <p:cNvPr id="36" name="Freeform 11"/>
          <p:cNvSpPr>
            <a:spLocks/>
          </p:cNvSpPr>
          <p:nvPr/>
        </p:nvSpPr>
        <p:spPr bwMode="auto">
          <a:xfrm>
            <a:off x="4065463" y="3851276"/>
            <a:ext cx="273427" cy="210929"/>
          </a:xfrm>
          <a:custGeom>
            <a:avLst/>
            <a:gdLst>
              <a:gd name="T0" fmla="*/ 0 w 345"/>
              <a:gd name="T1" fmla="*/ 0 h 233"/>
              <a:gd name="T2" fmla="*/ 0 w 345"/>
              <a:gd name="T3" fmla="*/ 232 h 233"/>
              <a:gd name="T4" fmla="*/ 344 w 345"/>
              <a:gd name="T5" fmla="*/ 232 h 233"/>
              <a:gd name="T6" fmla="*/ 0 60000 65536"/>
              <a:gd name="T7" fmla="*/ 0 60000 65536"/>
              <a:gd name="T8" fmla="*/ 0 60000 65536"/>
              <a:gd name="T9" fmla="*/ 0 w 345"/>
              <a:gd name="T10" fmla="*/ 0 h 233"/>
              <a:gd name="T11" fmla="*/ 345 w 34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233">
                <a:moveTo>
                  <a:pt x="0" y="0"/>
                </a:moveTo>
                <a:lnTo>
                  <a:pt x="0" y="232"/>
                </a:lnTo>
                <a:lnTo>
                  <a:pt x="344" y="232"/>
                </a:ln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36"/>
          <p:cNvSpPr/>
          <p:nvPr/>
        </p:nvSpPr>
        <p:spPr>
          <a:xfrm>
            <a:off x="3482975" y="2150149"/>
            <a:ext cx="1279593" cy="205415"/>
          </a:xfrm>
          <a:custGeom>
            <a:avLst/>
            <a:gdLst>
              <a:gd name="connsiteX0" fmla="*/ 0 w 2563091"/>
              <a:gd name="connsiteY0" fmla="*/ 0 h 360218"/>
              <a:gd name="connsiteX1" fmla="*/ 2563091 w 2563091"/>
              <a:gd name="connsiteY1" fmla="*/ 360218 h 360218"/>
              <a:gd name="connsiteX2" fmla="*/ 2563091 w 2563091"/>
              <a:gd name="connsiteY2" fmla="*/ 41563 h 360218"/>
              <a:gd name="connsiteX3" fmla="*/ 0 w 2563091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91" h="360218">
                <a:moveTo>
                  <a:pt x="0" y="0"/>
                </a:moveTo>
                <a:lnTo>
                  <a:pt x="2563091" y="360218"/>
                </a:lnTo>
                <a:lnTo>
                  <a:pt x="2563091" y="415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046138" y="2173325"/>
            <a:ext cx="862780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36" idx="0"/>
          </p:cNvCxnSpPr>
          <p:nvPr/>
        </p:nvCxnSpPr>
        <p:spPr>
          <a:xfrm flipH="1" flipV="1">
            <a:off x="4046138" y="2173325"/>
            <a:ext cx="19325" cy="16779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Freeform 21"/>
          <p:cNvSpPr>
            <a:spLocks/>
          </p:cNvSpPr>
          <p:nvPr/>
        </p:nvSpPr>
        <p:spPr bwMode="auto">
          <a:xfrm>
            <a:off x="3695971" y="3159280"/>
            <a:ext cx="850397" cy="124023"/>
          </a:xfrm>
          <a:custGeom>
            <a:avLst/>
            <a:gdLst>
              <a:gd name="T0" fmla="*/ 0 w 1073"/>
              <a:gd name="T1" fmla="*/ 0 h 137"/>
              <a:gd name="T2" fmla="*/ 0 w 1073"/>
              <a:gd name="T3" fmla="*/ 136 h 137"/>
              <a:gd name="T4" fmla="*/ 1072 w 1073"/>
              <a:gd name="T5" fmla="*/ 136 h 137"/>
              <a:gd name="T6" fmla="*/ 0 w 1073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137"/>
              <a:gd name="T14" fmla="*/ 1073 w 1073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137">
                <a:moveTo>
                  <a:pt x="0" y="0"/>
                </a:moveTo>
                <a:lnTo>
                  <a:pt x="0" y="136"/>
                </a:lnTo>
                <a:lnTo>
                  <a:pt x="1072" y="13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81" name="Group 80"/>
          <p:cNvGrpSpPr/>
          <p:nvPr/>
        </p:nvGrpSpPr>
        <p:grpSpPr>
          <a:xfrm>
            <a:off x="755576" y="1844824"/>
            <a:ext cx="2160240" cy="2520280"/>
            <a:chOff x="755576" y="1947312"/>
            <a:chExt cx="1944216" cy="2417792"/>
          </a:xfrm>
        </p:grpSpPr>
        <p:sp>
          <p:nvSpPr>
            <p:cNvPr id="68" name="Rectangle 67"/>
            <p:cNvSpPr>
              <a:spLocks noChangeArrowheads="1"/>
            </p:cNvSpPr>
            <p:nvPr/>
          </p:nvSpPr>
          <p:spPr bwMode="auto">
            <a:xfrm>
              <a:off x="755576" y="1947312"/>
              <a:ext cx="1944216" cy="2417792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9" name="Rectangle 68"/>
            <p:cNvSpPr>
              <a:spLocks noChangeArrowheads="1"/>
            </p:cNvSpPr>
            <p:nvPr/>
          </p:nvSpPr>
          <p:spPr bwMode="auto">
            <a:xfrm>
              <a:off x="853398" y="2267623"/>
              <a:ext cx="1222777" cy="168349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70" name="Line 5"/>
            <p:cNvSpPr>
              <a:spLocks noChangeShapeType="1"/>
            </p:cNvSpPr>
            <p:nvPr/>
          </p:nvSpPr>
          <p:spPr bwMode="auto">
            <a:xfrm>
              <a:off x="859512" y="2472474"/>
              <a:ext cx="1222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1" name="Line 6"/>
            <p:cNvSpPr>
              <a:spLocks noChangeShapeType="1"/>
            </p:cNvSpPr>
            <p:nvPr/>
          </p:nvSpPr>
          <p:spPr bwMode="auto">
            <a:xfrm>
              <a:off x="859512" y="2889624"/>
              <a:ext cx="122277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2" name="Rectangle 71"/>
            <p:cNvSpPr>
              <a:spLocks noChangeArrowheads="1"/>
            </p:cNvSpPr>
            <p:nvPr/>
          </p:nvSpPr>
          <p:spPr bwMode="auto">
            <a:xfrm>
              <a:off x="999367" y="2229447"/>
              <a:ext cx="201758" cy="273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latin typeface="Symbol" pitchFamily="18" charset="2"/>
                </a:rPr>
                <a:t></a:t>
              </a:r>
              <a:r>
                <a:rPr lang="en-US" baseline="-25000">
                  <a:latin typeface="Symbol" pitchFamily="18" charset="2"/>
                </a:rPr>
                <a:t></a:t>
              </a:r>
            </a:p>
          </p:txBody>
        </p:sp>
        <p:sp>
          <p:nvSpPr>
            <p:cNvPr id="73" name="Rectangle 72"/>
            <p:cNvSpPr>
              <a:spLocks noChangeArrowheads="1"/>
            </p:cNvSpPr>
            <p:nvPr/>
          </p:nvSpPr>
          <p:spPr bwMode="auto">
            <a:xfrm>
              <a:off x="999367" y="2601902"/>
              <a:ext cx="201758" cy="273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latin typeface="Symbol" pitchFamily="18" charset="2"/>
                </a:rPr>
                <a:t></a:t>
              </a:r>
              <a:r>
                <a:rPr lang="en-US" baseline="-25000">
                  <a:latin typeface="Symbol" pitchFamily="18" charset="2"/>
                </a:rPr>
                <a:t></a:t>
              </a:r>
            </a:p>
          </p:txBody>
        </p:sp>
        <p:sp>
          <p:nvSpPr>
            <p:cNvPr id="74" name="Rectangle 10"/>
            <p:cNvSpPr>
              <a:spLocks noChangeArrowheads="1"/>
            </p:cNvSpPr>
            <p:nvPr/>
          </p:nvSpPr>
          <p:spPr bwMode="auto">
            <a:xfrm>
              <a:off x="999367" y="3652226"/>
              <a:ext cx="201758" cy="27375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latin typeface="Symbol" pitchFamily="18" charset="2"/>
                </a:rPr>
                <a:t></a:t>
              </a:r>
              <a:r>
                <a:rPr lang="en-US" baseline="-25000">
                  <a:latin typeface="Symbol" pitchFamily="18" charset="2"/>
                </a:rPr>
                <a:t></a:t>
              </a:r>
            </a:p>
          </p:txBody>
        </p:sp>
        <p:sp>
          <p:nvSpPr>
            <p:cNvPr id="75" name="Freeform 11"/>
            <p:cNvSpPr>
              <a:spLocks/>
            </p:cNvSpPr>
            <p:nvPr/>
          </p:nvSpPr>
          <p:spPr bwMode="auto">
            <a:xfrm>
              <a:off x="1401147" y="3962294"/>
              <a:ext cx="263662" cy="216955"/>
            </a:xfrm>
            <a:custGeom>
              <a:avLst/>
              <a:gdLst>
                <a:gd name="T0" fmla="*/ 0 w 345"/>
                <a:gd name="T1" fmla="*/ 0 h 233"/>
                <a:gd name="T2" fmla="*/ 0 w 345"/>
                <a:gd name="T3" fmla="*/ 232 h 233"/>
                <a:gd name="T4" fmla="*/ 344 w 345"/>
                <a:gd name="T5" fmla="*/ 232 h 233"/>
                <a:gd name="T6" fmla="*/ 0 60000 65536"/>
                <a:gd name="T7" fmla="*/ 0 60000 65536"/>
                <a:gd name="T8" fmla="*/ 0 60000 65536"/>
                <a:gd name="T9" fmla="*/ 0 w 345"/>
                <a:gd name="T10" fmla="*/ 0 h 233"/>
                <a:gd name="T11" fmla="*/ 345 w 345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233">
                  <a:moveTo>
                    <a:pt x="0" y="0"/>
                  </a:moveTo>
                  <a:lnTo>
                    <a:pt x="0" y="232"/>
                  </a:lnTo>
                  <a:lnTo>
                    <a:pt x="344" y="232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Rectangle 77"/>
            <p:cNvSpPr/>
            <p:nvPr/>
          </p:nvSpPr>
          <p:spPr>
            <a:xfrm>
              <a:off x="862533" y="2138495"/>
              <a:ext cx="1213284" cy="126707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9" name="Straight Arrow Connector 78"/>
            <p:cNvCxnSpPr/>
            <p:nvPr/>
          </p:nvCxnSpPr>
          <p:spPr>
            <a:xfrm>
              <a:off x="1382512" y="2130368"/>
              <a:ext cx="797301" cy="931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>
              <a:stCxn id="75" idx="0"/>
            </p:cNvCxnSpPr>
            <p:nvPr/>
          </p:nvCxnSpPr>
          <p:spPr>
            <a:xfrm flipH="1" flipV="1">
              <a:off x="1389182" y="2130368"/>
              <a:ext cx="11965" cy="1831926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2" name="TextBox 81"/>
          <p:cNvSpPr txBox="1"/>
          <p:nvPr/>
        </p:nvSpPr>
        <p:spPr>
          <a:xfrm>
            <a:off x="683568" y="4611608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CLASS</a:t>
            </a:r>
          </a:p>
          <a:p>
            <a:pPr algn="ctr"/>
            <a:r>
              <a:rPr lang="en-US" dirty="0" smtClean="0"/>
              <a:t>CCC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3131840" y="46531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GEM Model</a:t>
            </a:r>
          </a:p>
          <a:p>
            <a:pPr algn="ctr"/>
            <a:r>
              <a:rPr lang="en-US" dirty="0" smtClean="0"/>
              <a:t>RPN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5724128" y="465313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Stand Alone MESH</a:t>
            </a:r>
          </a:p>
          <a:p>
            <a:pPr algn="ctr"/>
            <a:r>
              <a:rPr lang="en-US" dirty="0" smtClean="0"/>
              <a:t>NHRI</a:t>
            </a:r>
            <a:endParaRPr lang="en-US" dirty="0"/>
          </a:p>
        </p:txBody>
      </p:sp>
      <p:sp>
        <p:nvSpPr>
          <p:cNvPr id="85" name="Rectangle 84"/>
          <p:cNvSpPr/>
          <p:nvPr/>
        </p:nvSpPr>
        <p:spPr>
          <a:xfrm>
            <a:off x="4769356" y="2386980"/>
            <a:ext cx="360040" cy="20840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>
            <a:off x="4752688" y="2467652"/>
            <a:ext cx="156230" cy="34174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Line 25"/>
          <p:cNvSpPr>
            <a:spLocks noChangeShapeType="1"/>
          </p:cNvSpPr>
          <p:nvPr/>
        </p:nvSpPr>
        <p:spPr bwMode="auto">
          <a:xfrm>
            <a:off x="4752688" y="3158828"/>
            <a:ext cx="156230" cy="410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7" name="Rectangle 86"/>
          <p:cNvSpPr/>
          <p:nvPr/>
        </p:nvSpPr>
        <p:spPr>
          <a:xfrm>
            <a:off x="4772784" y="2614052"/>
            <a:ext cx="231264" cy="43204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Line 25"/>
          <p:cNvSpPr>
            <a:spLocks noChangeShapeType="1"/>
          </p:cNvSpPr>
          <p:nvPr/>
        </p:nvSpPr>
        <p:spPr bwMode="auto">
          <a:xfrm>
            <a:off x="4752688" y="2832788"/>
            <a:ext cx="156230" cy="38601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Line 17"/>
          <p:cNvSpPr>
            <a:spLocks noChangeShapeType="1"/>
          </p:cNvSpPr>
          <p:nvPr/>
        </p:nvSpPr>
        <p:spPr bwMode="auto">
          <a:xfrm>
            <a:off x="3476640" y="3292605"/>
            <a:ext cx="1288524" cy="193164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Line 17"/>
          <p:cNvSpPr>
            <a:spLocks noChangeShapeType="1"/>
          </p:cNvSpPr>
          <p:nvPr/>
        </p:nvSpPr>
        <p:spPr bwMode="auto">
          <a:xfrm>
            <a:off x="3484260" y="3505537"/>
            <a:ext cx="1288524" cy="203875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1" name="Line 17"/>
          <p:cNvSpPr>
            <a:spLocks noChangeShapeType="1"/>
          </p:cNvSpPr>
          <p:nvPr/>
        </p:nvSpPr>
        <p:spPr bwMode="auto">
          <a:xfrm>
            <a:off x="3484260" y="3102531"/>
            <a:ext cx="1288524" cy="182453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8" name="Rectangle 87"/>
          <p:cNvSpPr/>
          <p:nvPr/>
        </p:nvSpPr>
        <p:spPr>
          <a:xfrm>
            <a:off x="4772784" y="3068960"/>
            <a:ext cx="144016" cy="216024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Rectangle 9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Lateral flow is an important process for part of the water cycle, yet it is the most poorly parameterised.</a:t>
            </a:r>
          </a:p>
          <a:p>
            <a:pPr lvl="1">
              <a:buFont typeface="Wingdings" pitchFamily="2" charset="2"/>
              <a:buChar char="§"/>
            </a:pPr>
            <a:r>
              <a:rPr lang="en-CA" sz="2800" dirty="0" smtClean="0"/>
              <a:t>It is often completely ignored, all flow is vertical and lateral flow is from the saturated zone or;</a:t>
            </a:r>
          </a:p>
          <a:p>
            <a:pPr lvl="1">
              <a:buFont typeface="Wingdings" pitchFamily="2" charset="2"/>
              <a:buChar char="§"/>
            </a:pPr>
            <a:r>
              <a:rPr lang="en-CA" sz="2800" dirty="0" smtClean="0"/>
              <a:t>assumed to be some simple decay function of storage with no explicit reference to resistance or;</a:t>
            </a:r>
          </a:p>
          <a:p>
            <a:pPr lvl="1">
              <a:buFont typeface="Wingdings" pitchFamily="2" charset="2"/>
              <a:buChar char="§"/>
            </a:pPr>
            <a:r>
              <a:rPr lang="en-CA" sz="2800" dirty="0" smtClean="0"/>
              <a:t>modelled using expensive numerical solutions to Richard’s Equation               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664" y="6165304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165304"/>
            <a:ext cx="20882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6165304"/>
            <a:ext cx="20882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9512" y="1844824"/>
            <a:ext cx="8712968" cy="46805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108" descr="sloped.JPG"/>
          <p:cNvPicPr>
            <a:picLocks noChangeAspect="1"/>
          </p:cNvPicPr>
          <p:nvPr/>
        </p:nvPicPr>
        <p:blipFill>
          <a:blip r:embed="rId2" cstate="print"/>
          <a:srcRect t="34790"/>
          <a:stretch>
            <a:fillRect/>
          </a:stretch>
        </p:blipFill>
        <p:spPr>
          <a:xfrm>
            <a:off x="868226" y="2060848"/>
            <a:ext cx="7592206" cy="3924755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Freeform 3"/>
          <p:cNvSpPr/>
          <p:nvPr/>
        </p:nvSpPr>
        <p:spPr>
          <a:xfrm>
            <a:off x="971600" y="2024256"/>
            <a:ext cx="7488832" cy="1821552"/>
          </a:xfrm>
          <a:custGeom>
            <a:avLst/>
            <a:gdLst>
              <a:gd name="connsiteX0" fmla="*/ 0 w 6522720"/>
              <a:gd name="connsiteY0" fmla="*/ 0 h 1539240"/>
              <a:gd name="connsiteX1" fmla="*/ 6522720 w 6522720"/>
              <a:gd name="connsiteY1" fmla="*/ 15240 h 1539240"/>
              <a:gd name="connsiteX2" fmla="*/ 6522720 w 6522720"/>
              <a:gd name="connsiteY2" fmla="*/ 1539240 h 1539240"/>
              <a:gd name="connsiteX3" fmla="*/ 0 w 6522720"/>
              <a:gd name="connsiteY3" fmla="*/ 0 h 1539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522720" h="1539240">
                <a:moveTo>
                  <a:pt x="0" y="0"/>
                </a:moveTo>
                <a:lnTo>
                  <a:pt x="6522720" y="15240"/>
                </a:lnTo>
                <a:lnTo>
                  <a:pt x="6522720" y="15392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771800" y="2132856"/>
            <a:ext cx="46805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 smtClean="0"/>
              <a:t>Suction,</a:t>
            </a:r>
            <a:r>
              <a:rPr lang="el-GR" sz="2200" dirty="0" smtClean="0"/>
              <a:t>ψ</a:t>
            </a:r>
            <a:r>
              <a:rPr lang="en-US" sz="2200" dirty="0" smtClean="0"/>
              <a:t> vs. Downhill </a:t>
            </a:r>
            <a:r>
              <a:rPr lang="en-US" sz="2200" dirty="0" err="1" smtClean="0"/>
              <a:t>Distance,x</a:t>
            </a:r>
            <a:r>
              <a:rPr lang="en-US" sz="2200" dirty="0" smtClean="0"/>
              <a:t> </a:t>
            </a:r>
            <a:endParaRPr lang="en-US" sz="2200" dirty="0"/>
          </a:p>
        </p:txBody>
      </p:sp>
      <p:sp>
        <p:nvSpPr>
          <p:cNvPr id="7" name="Rectangle 6"/>
          <p:cNvSpPr/>
          <p:nvPr/>
        </p:nvSpPr>
        <p:spPr>
          <a:xfrm>
            <a:off x="539552" y="2852936"/>
            <a:ext cx="216024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51920" y="5085184"/>
            <a:ext cx="864096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5936" y="5085184"/>
            <a:ext cx="93610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X(m)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55576" y="2852936"/>
            <a:ext cx="28803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520" y="2987660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Ψ</a:t>
            </a:r>
            <a:r>
              <a:rPr lang="en-US" dirty="0" smtClean="0"/>
              <a:t> (cm)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7584" y="4365104"/>
            <a:ext cx="1368152" cy="19442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323528" y="4571836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time (4 day </a:t>
            </a:r>
            <a:r>
              <a:rPr lang="en-US" dirty="0" err="1" smtClean="0"/>
              <a:t>timesteps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13" name="Picture 108" descr="sloped.JPG"/>
          <p:cNvPicPr>
            <a:picLocks noChangeAspect="1"/>
          </p:cNvPicPr>
          <p:nvPr/>
        </p:nvPicPr>
        <p:blipFill>
          <a:blip r:embed="rId2" cstate="print"/>
          <a:srcRect l="3794" t="74272" r="82928"/>
          <a:stretch>
            <a:fillRect/>
          </a:stretch>
        </p:blipFill>
        <p:spPr>
          <a:xfrm>
            <a:off x="899592" y="4869160"/>
            <a:ext cx="1008112" cy="1548491"/>
          </a:xfrm>
          <a:prstGeom prst="rect">
            <a:avLst/>
          </a:prstGeom>
          <a:ln>
            <a:noFill/>
          </a:ln>
          <a:effectLst/>
        </p:spPr>
      </p:pic>
      <p:sp>
        <p:nvSpPr>
          <p:cNvPr id="15" name="Rectangle 1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20" name="Freeform 19"/>
          <p:cNvSpPr/>
          <p:nvPr/>
        </p:nvSpPr>
        <p:spPr>
          <a:xfrm>
            <a:off x="1229360" y="2519680"/>
            <a:ext cx="6898640" cy="1463040"/>
          </a:xfrm>
          <a:custGeom>
            <a:avLst/>
            <a:gdLst>
              <a:gd name="connsiteX0" fmla="*/ 0 w 6898640"/>
              <a:gd name="connsiteY0" fmla="*/ 0 h 1463040"/>
              <a:gd name="connsiteX1" fmla="*/ 132080 w 6898640"/>
              <a:gd name="connsiteY1" fmla="*/ 10160 h 1463040"/>
              <a:gd name="connsiteX2" fmla="*/ 264160 w 6898640"/>
              <a:gd name="connsiteY2" fmla="*/ 20320 h 1463040"/>
              <a:gd name="connsiteX3" fmla="*/ 406400 w 6898640"/>
              <a:gd name="connsiteY3" fmla="*/ 50800 h 1463040"/>
              <a:gd name="connsiteX4" fmla="*/ 579120 w 6898640"/>
              <a:gd name="connsiteY4" fmla="*/ 71120 h 1463040"/>
              <a:gd name="connsiteX5" fmla="*/ 1584960 w 6898640"/>
              <a:gd name="connsiteY5" fmla="*/ 264160 h 1463040"/>
              <a:gd name="connsiteX6" fmla="*/ 2387600 w 6898640"/>
              <a:gd name="connsiteY6" fmla="*/ 426720 h 1463040"/>
              <a:gd name="connsiteX7" fmla="*/ 3454400 w 6898640"/>
              <a:gd name="connsiteY7" fmla="*/ 650240 h 1463040"/>
              <a:gd name="connsiteX8" fmla="*/ 3840480 w 6898640"/>
              <a:gd name="connsiteY8" fmla="*/ 741680 h 1463040"/>
              <a:gd name="connsiteX9" fmla="*/ 4521200 w 6898640"/>
              <a:gd name="connsiteY9" fmla="*/ 894080 h 1463040"/>
              <a:gd name="connsiteX10" fmla="*/ 5425440 w 6898640"/>
              <a:gd name="connsiteY10" fmla="*/ 1097280 h 1463040"/>
              <a:gd name="connsiteX11" fmla="*/ 6532880 w 6898640"/>
              <a:gd name="connsiteY11" fmla="*/ 1371600 h 1463040"/>
              <a:gd name="connsiteX12" fmla="*/ 6898640 w 6898640"/>
              <a:gd name="connsiteY12" fmla="*/ 1463040 h 1463040"/>
              <a:gd name="connsiteX13" fmla="*/ 6898640 w 6898640"/>
              <a:gd name="connsiteY13" fmla="*/ 1463040 h 1463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898640" h="1463040">
                <a:moveTo>
                  <a:pt x="0" y="0"/>
                </a:moveTo>
                <a:lnTo>
                  <a:pt x="132080" y="10160"/>
                </a:lnTo>
                <a:lnTo>
                  <a:pt x="264160" y="20320"/>
                </a:lnTo>
                <a:lnTo>
                  <a:pt x="406400" y="50800"/>
                </a:lnTo>
                <a:lnTo>
                  <a:pt x="579120" y="71120"/>
                </a:lnTo>
                <a:lnTo>
                  <a:pt x="1584960" y="264160"/>
                </a:lnTo>
                <a:lnTo>
                  <a:pt x="2387600" y="426720"/>
                </a:lnTo>
                <a:lnTo>
                  <a:pt x="3454400" y="650240"/>
                </a:lnTo>
                <a:lnTo>
                  <a:pt x="3840480" y="741680"/>
                </a:lnTo>
                <a:lnTo>
                  <a:pt x="4521200" y="894080"/>
                </a:lnTo>
                <a:lnTo>
                  <a:pt x="5425440" y="1097280"/>
                </a:lnTo>
                <a:lnTo>
                  <a:pt x="6532880" y="1371600"/>
                </a:lnTo>
                <a:lnTo>
                  <a:pt x="6898640" y="1463040"/>
                </a:lnTo>
                <a:lnTo>
                  <a:pt x="6898640" y="146304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>
            <a:off x="1259632" y="4005064"/>
            <a:ext cx="691276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Freeform 22"/>
          <p:cNvSpPr/>
          <p:nvPr/>
        </p:nvSpPr>
        <p:spPr>
          <a:xfrm>
            <a:off x="1239520" y="3495040"/>
            <a:ext cx="5527040" cy="487680"/>
          </a:xfrm>
          <a:custGeom>
            <a:avLst/>
            <a:gdLst>
              <a:gd name="connsiteX0" fmla="*/ 0 w 5527040"/>
              <a:gd name="connsiteY0" fmla="*/ 0 h 487680"/>
              <a:gd name="connsiteX1" fmla="*/ 254000 w 5527040"/>
              <a:gd name="connsiteY1" fmla="*/ 0 h 487680"/>
              <a:gd name="connsiteX2" fmla="*/ 548640 w 5527040"/>
              <a:gd name="connsiteY2" fmla="*/ 10160 h 487680"/>
              <a:gd name="connsiteX3" fmla="*/ 863600 w 5527040"/>
              <a:gd name="connsiteY3" fmla="*/ 20320 h 487680"/>
              <a:gd name="connsiteX4" fmla="*/ 1178560 w 5527040"/>
              <a:gd name="connsiteY4" fmla="*/ 50800 h 487680"/>
              <a:gd name="connsiteX5" fmla="*/ 1645920 w 5527040"/>
              <a:gd name="connsiteY5" fmla="*/ 81280 h 487680"/>
              <a:gd name="connsiteX6" fmla="*/ 2265680 w 5527040"/>
              <a:gd name="connsiteY6" fmla="*/ 152400 h 487680"/>
              <a:gd name="connsiteX7" fmla="*/ 3078480 w 5527040"/>
              <a:gd name="connsiteY7" fmla="*/ 264160 h 487680"/>
              <a:gd name="connsiteX8" fmla="*/ 4003040 w 5527040"/>
              <a:gd name="connsiteY8" fmla="*/ 365760 h 487680"/>
              <a:gd name="connsiteX9" fmla="*/ 5252720 w 5527040"/>
              <a:gd name="connsiteY9" fmla="*/ 467360 h 487680"/>
              <a:gd name="connsiteX10" fmla="*/ 5527040 w 5527040"/>
              <a:gd name="connsiteY10" fmla="*/ 487680 h 487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527040" h="487680">
                <a:moveTo>
                  <a:pt x="0" y="0"/>
                </a:moveTo>
                <a:lnTo>
                  <a:pt x="254000" y="0"/>
                </a:lnTo>
                <a:lnTo>
                  <a:pt x="548640" y="10160"/>
                </a:lnTo>
                <a:lnTo>
                  <a:pt x="863600" y="20320"/>
                </a:lnTo>
                <a:lnTo>
                  <a:pt x="1178560" y="50800"/>
                </a:lnTo>
                <a:lnTo>
                  <a:pt x="1645920" y="81280"/>
                </a:lnTo>
                <a:lnTo>
                  <a:pt x="2265680" y="152400"/>
                </a:lnTo>
                <a:lnTo>
                  <a:pt x="3078480" y="264160"/>
                </a:lnTo>
                <a:lnTo>
                  <a:pt x="4003040" y="365760"/>
                </a:lnTo>
                <a:lnTo>
                  <a:pt x="5252720" y="467360"/>
                </a:lnTo>
                <a:lnTo>
                  <a:pt x="5527040" y="4876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364088" y="2348880"/>
            <a:ext cx="3371800" cy="992720"/>
          </a:xfrm>
          <a:prstGeom prst="rect">
            <a:avLst/>
          </a:prstGeom>
          <a:noFill/>
          <a:ln/>
        </p:spPr>
      </p:pic>
      <p:pic>
        <p:nvPicPr>
          <p:cNvPr id="26" name="Picture 4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3491880" y="3933056"/>
            <a:ext cx="2886075" cy="781050"/>
          </a:xfrm>
          <a:prstGeom prst="rect">
            <a:avLst/>
          </a:prstGeom>
          <a:noFill/>
          <a:ln/>
        </p:spPr>
      </p:pic>
      <p:sp>
        <p:nvSpPr>
          <p:cNvPr id="27" name="TextBox 26"/>
          <p:cNvSpPr txBox="1"/>
          <p:nvPr/>
        </p:nvSpPr>
        <p:spPr>
          <a:xfrm>
            <a:off x="1547664" y="3068960"/>
            <a:ext cx="1440160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 smtClean="0"/>
              <a:t>Ψ</a:t>
            </a:r>
            <a:r>
              <a:rPr lang="en-US" sz="2500" dirty="0" smtClean="0"/>
              <a:t>?</a:t>
            </a:r>
            <a:endParaRPr lang="en-US" sz="2500" dirty="0"/>
          </a:p>
        </p:txBody>
      </p:sp>
      <p:sp>
        <p:nvSpPr>
          <p:cNvPr id="28" name="TextBox 27"/>
          <p:cNvSpPr txBox="1"/>
          <p:nvPr/>
        </p:nvSpPr>
        <p:spPr>
          <a:xfrm>
            <a:off x="3605416" y="4251568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 txBox="1">
            <a:spLocks/>
          </p:cNvSpPr>
          <p:nvPr/>
        </p:nvSpPr>
        <p:spPr>
          <a:xfrm>
            <a:off x="457200" y="1484784"/>
            <a:ext cx="3610744" cy="5517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ct val="2500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It can be argued that the hydraulic resistance is proportional to the square of suction. Therefore, using a parallel electric circuit analog: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 is a weighting factor, where: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</a:t>
            </a:r>
            <a:r>
              <a:rPr kumimoji="0" lang="en-CA" sz="2800" b="0" i="0" u="none" strike="noStrike" kern="0" cap="none" spc="0" normalizeH="0" baseline="-1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</a:t>
            </a:r>
            <a:r>
              <a:rPr kumimoji="0" lang="en-CA" sz="2800" b="0" i="0" u="none" strike="noStrike" kern="0" cap="none" spc="0" normalizeH="0" baseline="-25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reflects the left boundary condition 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</a:t>
            </a:r>
            <a:r>
              <a:rPr kumimoji="0" lang="en-CA" sz="2800" b="0" i="0" u="none" strike="noStrike" kern="0" cap="none" spc="0" normalizeH="0" baseline="-1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Q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reflects right boundary condition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And </a:t>
            </a:r>
            <a:r>
              <a:rPr kumimoji="0" lang="en-CA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w</a:t>
            </a:r>
            <a:r>
              <a:rPr kumimoji="0" lang="en-CA" sz="2800" b="0" i="0" u="none" strike="noStrike" kern="0" cap="none" spc="0" normalizeH="0" baseline="-1000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x</a:t>
            </a:r>
            <a:r>
              <a:rPr kumimoji="0" lang="en-CA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is a spatial interpolator</a:t>
            </a:r>
          </a:p>
          <a:p>
            <a:pPr marL="342900" marR="0" lvl="0" indent="-342900" defTabSz="91440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800" b="0" i="0" u="none" strike="noStrike" kern="0" cap="none" spc="0" normalizeH="0" baseline="-1000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 </a:t>
            </a:r>
            <a:endParaRPr kumimoji="0" lang="en-CA" sz="2800" b="0" i="0" u="none" strike="noStrike" kern="0" cap="none" spc="0" normalizeH="0" baseline="-2500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CA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3" name="Title 2"/>
          <p:cNvSpPr txBox="1">
            <a:spLocks/>
          </p:cNvSpPr>
          <p:nvPr/>
        </p:nvSpPr>
        <p:spPr>
          <a:xfrm>
            <a:off x="457200" y="7915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Combined Flow</a:t>
            </a:r>
            <a:endParaRPr kumimoji="0" lang="en-CA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pic>
        <p:nvPicPr>
          <p:cNvPr id="4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5076056" y="2414389"/>
            <a:ext cx="3543300" cy="1590675"/>
          </a:xfrm>
          <a:noFill/>
          <a:ln/>
        </p:spPr>
      </p:pic>
      <p:pic>
        <p:nvPicPr>
          <p:cNvPr id="5" name="Picture 2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4917132" y="1509454"/>
            <a:ext cx="3543300" cy="1590675"/>
          </a:xfrm>
          <a:prstGeom prst="rect">
            <a:avLst/>
          </a:prstGeom>
          <a:noFill/>
          <a:ln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65265" y="3741702"/>
            <a:ext cx="4067175" cy="457200"/>
          </a:xfrm>
          <a:prstGeom prst="rect">
            <a:avLst/>
          </a:prstGeom>
          <a:noFill/>
        </p:spPr>
      </p:pic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5181862"/>
            <a:ext cx="2376264" cy="767418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Rectangle 80"/>
          <p:cNvSpPr/>
          <p:nvPr/>
        </p:nvSpPr>
        <p:spPr>
          <a:xfrm>
            <a:off x="2123728" y="1584836"/>
            <a:ext cx="4752528" cy="45365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2700000" sx="102000" sy="102000" algn="tl" rotWithShape="0">
              <a:prstClr val="black">
                <a:alpha val="3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Testing Parameterisation</a:t>
            </a:r>
            <a:endParaRPr lang="en-US" dirty="0"/>
          </a:p>
        </p:txBody>
      </p:sp>
      <p:sp>
        <p:nvSpPr>
          <p:cNvPr id="95" name="Rectangle 9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6" name="Rectangle 9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97" name="Rectangle 9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pic>
        <p:nvPicPr>
          <p:cNvPr id="809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2024" y="1626364"/>
            <a:ext cx="4480560" cy="448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6" name="TextBox 75"/>
          <p:cNvSpPr txBox="1"/>
          <p:nvPr/>
        </p:nvSpPr>
        <p:spPr>
          <a:xfrm>
            <a:off x="6910928" y="2051556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Numerical Solution</a:t>
            </a:r>
            <a:endParaRPr lang="en-US" dirty="0"/>
          </a:p>
        </p:txBody>
      </p:sp>
      <p:sp>
        <p:nvSpPr>
          <p:cNvPr id="77" name="TextBox 76"/>
          <p:cNvSpPr txBox="1"/>
          <p:nvPr/>
        </p:nvSpPr>
        <p:spPr>
          <a:xfrm>
            <a:off x="6952456" y="3501008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Analytical Approximation</a:t>
            </a:r>
            <a:endParaRPr lang="en-US" dirty="0"/>
          </a:p>
        </p:txBody>
      </p:sp>
      <p:sp>
        <p:nvSpPr>
          <p:cNvPr id="86" name="Rectangle 85"/>
          <p:cNvSpPr/>
          <p:nvPr/>
        </p:nvSpPr>
        <p:spPr>
          <a:xfrm>
            <a:off x="2294032" y="3354556"/>
            <a:ext cx="216024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/>
          <p:cNvSpPr/>
          <p:nvPr/>
        </p:nvSpPr>
        <p:spPr>
          <a:xfrm>
            <a:off x="4268728" y="1667892"/>
            <a:ext cx="432048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Rectangle 92"/>
          <p:cNvSpPr/>
          <p:nvPr/>
        </p:nvSpPr>
        <p:spPr>
          <a:xfrm>
            <a:off x="4207768" y="5874836"/>
            <a:ext cx="864096" cy="1855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TextBox 93"/>
          <p:cNvSpPr txBox="1"/>
          <p:nvPr/>
        </p:nvSpPr>
        <p:spPr>
          <a:xfrm>
            <a:off x="2222024" y="349857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98" name="TextBox 97"/>
          <p:cNvSpPr txBox="1"/>
          <p:nvPr/>
        </p:nvSpPr>
        <p:spPr>
          <a:xfrm>
            <a:off x="4078992" y="5780732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 (cm)</a:t>
            </a:r>
            <a:endParaRPr lang="en-US" dirty="0"/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26216" y="1628800"/>
            <a:ext cx="446449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ctangle 18"/>
          <p:cNvSpPr/>
          <p:nvPr/>
        </p:nvSpPr>
        <p:spPr>
          <a:xfrm>
            <a:off x="4139952" y="5877272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067944" y="1644040"/>
            <a:ext cx="864096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TextBox 98"/>
          <p:cNvSpPr txBox="1"/>
          <p:nvPr/>
        </p:nvSpPr>
        <p:spPr>
          <a:xfrm>
            <a:off x="2608352" y="1562740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Saturation, S vs. Distance, d for Loam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Soil moisture profile can be used to identify saturated area, recharge and interflow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1988840"/>
            <a:ext cx="3960440" cy="39604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457200" y="773832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Target Characteristic Curve</a:t>
            </a:r>
            <a:endParaRPr kumimoji="0" lang="en-CA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63688" y="1412776"/>
            <a:ext cx="5112568" cy="489654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667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 Curve</a:t>
            </a:r>
            <a:endParaRPr lang="en-US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985" y="1484784"/>
            <a:ext cx="4785320" cy="4785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 rot="16200000">
            <a:off x="924716" y="3257083"/>
            <a:ext cx="213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Normalized Flow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676889" y="5673632"/>
            <a:ext cx="131424" cy="140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228565" y="4311050"/>
            <a:ext cx="13799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Retained Soil Moisture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3945001" y="3623951"/>
            <a:ext cx="3990443" cy="142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273904" y="4282048"/>
            <a:ext cx="19713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End of Saturated Flow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868144" y="5673824"/>
            <a:ext cx="131424" cy="14001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7" idx="7"/>
          </p:cNvCxnSpPr>
          <p:nvPr/>
        </p:nvCxnSpPr>
        <p:spPr>
          <a:xfrm rot="5400000">
            <a:off x="2663186" y="5116959"/>
            <a:ext cx="703058" cy="45129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>
            <a:off x="5824614" y="5021218"/>
            <a:ext cx="699642" cy="39553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7423120" y="2134856"/>
            <a:ext cx="65712" cy="70008"/>
          </a:xfrm>
          <a:prstGeom prst="ellipse">
            <a:avLst/>
          </a:prstGeom>
          <a:solidFill>
            <a:srgbClr val="66FF66"/>
          </a:solidFill>
          <a:ln w="76200"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7589915" y="1980456"/>
            <a:ext cx="14728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Solution at 20 specified </a:t>
            </a:r>
            <a:r>
              <a:rPr lang="en-US" dirty="0" err="1" smtClean="0"/>
              <a:t>timesteps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4630948" y="2590907"/>
            <a:ext cx="985677" cy="91010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188037" y="1918573"/>
            <a:ext cx="354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Best fit curve:</a:t>
            </a:r>
          </a:p>
          <a:p>
            <a:r>
              <a:rPr lang="en-US" dirty="0" smtClean="0"/>
              <a:t>q/q</a:t>
            </a:r>
            <a:r>
              <a:rPr lang="en-US" sz="1400" dirty="0" smtClean="0"/>
              <a:t>0</a:t>
            </a:r>
            <a:r>
              <a:rPr lang="en-US" dirty="0" smtClean="0"/>
              <a:t>=5.65*(B-0.049)</a:t>
            </a:r>
            <a:r>
              <a:rPr lang="en-US" baseline="30000" dirty="0" smtClean="0"/>
              <a:t>7.09</a:t>
            </a:r>
            <a:endParaRPr lang="en-US" baseline="30000" dirty="0"/>
          </a:p>
        </p:txBody>
      </p:sp>
      <p:sp>
        <p:nvSpPr>
          <p:cNvPr id="26" name="Rectangle 25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28" name="Rectangle 27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4283968" y="5877272"/>
            <a:ext cx="57606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491880" y="5949280"/>
            <a:ext cx="2002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Bulk Saturation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https://fp.auburn.edu/sfws/sfnmc/class/triangl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386488"/>
            <a:ext cx="5832648" cy="4927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465592" y="4297648"/>
            <a:ext cx="144016" cy="1677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Oval 4"/>
          <p:cNvSpPr/>
          <p:nvPr/>
        </p:nvSpPr>
        <p:spPr>
          <a:xfrm>
            <a:off x="2904768" y="4969470"/>
            <a:ext cx="144016" cy="1677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5013385" y="4711918"/>
            <a:ext cx="144016" cy="167766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SCS Triangle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/>
          <p:cNvSpPr txBox="1">
            <a:spLocks/>
          </p:cNvSpPr>
          <p:nvPr/>
        </p:nvSpPr>
        <p:spPr>
          <a:xfrm>
            <a:off x="446856" y="780713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0" cap="none" spc="0" normalizeH="0" baseline="0" noProof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Characteristic Curve Overview</a:t>
            </a:r>
            <a:endParaRPr kumimoji="0" lang="en-CA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37321" y="2204864"/>
          <a:ext cx="6192688" cy="1529328"/>
        </p:xfrm>
        <a:graphic>
          <a:graphicData uri="http://schemas.openxmlformats.org/drawingml/2006/table">
            <a:tbl>
              <a:tblPr firstRow="1" bandRow="1"/>
              <a:tblGrid>
                <a:gridCol w="977793"/>
                <a:gridCol w="977793"/>
                <a:gridCol w="1499282"/>
                <a:gridCol w="1368910"/>
                <a:gridCol w="1368910"/>
              </a:tblGrid>
              <a:tr h="432048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Slope 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Slope Length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Sand </a:t>
                      </a:r>
                      <a:r>
                        <a:rPr lang="en-CA" baseline="0" dirty="0" smtClean="0"/>
                        <a:t>(%)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Clay</a:t>
                      </a:r>
                      <a:r>
                        <a:rPr lang="en-CA" baseline="0" dirty="0" smtClean="0"/>
                        <a:t> (%)</a:t>
                      </a:r>
                      <a:endParaRPr lang="en-CA" dirty="0"/>
                    </a:p>
                  </a:txBody>
                  <a:tcPr/>
                </a:tc>
              </a:tr>
              <a:tr h="363830">
                <a:tc>
                  <a:txBody>
                    <a:bodyPr/>
                    <a:lstStyle/>
                    <a:p>
                      <a:r>
                        <a:rPr lang="en-CA" dirty="0" smtClean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1000m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74.6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7.17</a:t>
                      </a:r>
                      <a:endParaRPr lang="en-CA" dirty="0"/>
                    </a:p>
                  </a:txBody>
                  <a:tcPr/>
                </a:tc>
              </a:tr>
              <a:tr h="363830">
                <a:tc>
                  <a:txBody>
                    <a:bodyPr/>
                    <a:lstStyle/>
                    <a:p>
                      <a:r>
                        <a:rPr lang="en-CA" dirty="0" smtClean="0"/>
                        <a:t>Silt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1000m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54.8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26.5</a:t>
                      </a:r>
                      <a:endParaRPr lang="en-CA" dirty="0"/>
                    </a:p>
                  </a:txBody>
                  <a:tcPr/>
                </a:tc>
              </a:tr>
              <a:tr h="363830">
                <a:tc>
                  <a:txBody>
                    <a:bodyPr/>
                    <a:lstStyle/>
                    <a:p>
                      <a:r>
                        <a:rPr lang="en-CA" dirty="0" smtClean="0"/>
                        <a:t>Loam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6%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1000m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30.2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15.6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37320" y="4293096"/>
          <a:ext cx="6192689" cy="1522968"/>
        </p:xfrm>
        <a:graphic>
          <a:graphicData uri="http://schemas.openxmlformats.org/drawingml/2006/table">
            <a:tbl>
              <a:tblPr firstRow="1" bandRow="1"/>
              <a:tblGrid>
                <a:gridCol w="1238538"/>
                <a:gridCol w="1238538"/>
                <a:gridCol w="1238538"/>
                <a:gridCol w="1331745"/>
                <a:gridCol w="1145330"/>
              </a:tblGrid>
              <a:tr h="370840"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Q</a:t>
                      </a:r>
                      <a:r>
                        <a:rPr lang="en-CA" baseline="-25000" dirty="0" smtClean="0"/>
                        <a:t>0 </a:t>
                      </a:r>
                      <a:r>
                        <a:rPr lang="en-CA" baseline="0" dirty="0" smtClean="0"/>
                        <a:t>(m/sec)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</a:t>
                      </a:r>
                      <a:r>
                        <a:rPr lang="en-CA" baseline="-25000" dirty="0" smtClean="0"/>
                        <a:t>R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S</a:t>
                      </a:r>
                      <a:r>
                        <a:rPr lang="en-CA" baseline="-25000" dirty="0" smtClean="0"/>
                        <a:t>C</a:t>
                      </a:r>
                      <a:endParaRPr lang="en-CA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D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1.05x10</a:t>
                      </a:r>
                      <a:r>
                        <a:rPr lang="en-CA" baseline="30000" dirty="0" smtClean="0"/>
                        <a:t>-5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0.285</a:t>
                      </a:r>
                      <a:endParaRPr lang="en-CA" strike="noStrike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0.922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5.74</a:t>
                      </a:r>
                      <a:endParaRPr lang="en-CA" dirty="0"/>
                    </a:p>
                  </a:txBody>
                  <a:tcPr/>
                </a:tc>
              </a:tr>
              <a:tr h="410448">
                <a:tc>
                  <a:txBody>
                    <a:bodyPr/>
                    <a:lstStyle/>
                    <a:p>
                      <a:r>
                        <a:rPr lang="en-CA" dirty="0" smtClean="0"/>
                        <a:t>Silt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3.77x10</a:t>
                      </a:r>
                      <a:r>
                        <a:rPr lang="en-CA" baseline="30000" dirty="0" smtClean="0"/>
                        <a:t>-7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0.549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0.949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4.94</a:t>
                      </a:r>
                      <a:endParaRPr lang="en-CA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 smtClean="0"/>
                        <a:t>Loam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4.16x10</a:t>
                      </a:r>
                      <a:r>
                        <a:rPr lang="en-CA" baseline="30000" dirty="0" smtClean="0"/>
                        <a:t>-7</a:t>
                      </a:r>
                      <a:endParaRPr lang="en-CA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0.494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0.932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dirty="0" smtClean="0"/>
                        <a:t>4.14</a:t>
                      </a:r>
                      <a:endParaRPr lang="en-CA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WATDRAIN3</a:t>
            </a:r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2383886" y="1628800"/>
            <a:ext cx="4038600" cy="441960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5" name="Freeform 15"/>
          <p:cNvSpPr>
            <a:spLocks/>
          </p:cNvSpPr>
          <p:nvPr/>
        </p:nvSpPr>
        <p:spPr bwMode="auto">
          <a:xfrm>
            <a:off x="2618836" y="2155850"/>
            <a:ext cx="2554288" cy="3189288"/>
          </a:xfrm>
          <a:custGeom>
            <a:avLst/>
            <a:gdLst>
              <a:gd name="T0" fmla="*/ 0 w 1609"/>
              <a:gd name="T1" fmla="*/ 1816 h 2009"/>
              <a:gd name="T2" fmla="*/ 0 w 1609"/>
              <a:gd name="T3" fmla="*/ 0 h 2009"/>
              <a:gd name="T4" fmla="*/ 1608 w 1609"/>
              <a:gd name="T5" fmla="*/ 224 h 2009"/>
              <a:gd name="T6" fmla="*/ 1608 w 1609"/>
              <a:gd name="T7" fmla="*/ 2008 h 2009"/>
              <a:gd name="T8" fmla="*/ 0 w 1609"/>
              <a:gd name="T9" fmla="*/ 1816 h 2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9"/>
              <a:gd name="T16" fmla="*/ 0 h 2009"/>
              <a:gd name="T17" fmla="*/ 1609 w 1609"/>
              <a:gd name="T18" fmla="*/ 2009 h 2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9" h="2009">
                <a:moveTo>
                  <a:pt x="0" y="1816"/>
                </a:moveTo>
                <a:lnTo>
                  <a:pt x="0" y="0"/>
                </a:lnTo>
                <a:lnTo>
                  <a:pt x="1608" y="224"/>
                </a:lnTo>
                <a:lnTo>
                  <a:pt x="1608" y="2008"/>
                </a:lnTo>
                <a:lnTo>
                  <a:pt x="0" y="181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" name="Line 16"/>
          <p:cNvSpPr>
            <a:spLocks noChangeShapeType="1"/>
          </p:cNvSpPr>
          <p:nvPr/>
        </p:nvSpPr>
        <p:spPr bwMode="auto">
          <a:xfrm>
            <a:off x="2625186" y="2619400"/>
            <a:ext cx="25400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Line 17"/>
          <p:cNvSpPr>
            <a:spLocks noChangeShapeType="1"/>
          </p:cNvSpPr>
          <p:nvPr/>
        </p:nvSpPr>
        <p:spPr bwMode="auto">
          <a:xfrm>
            <a:off x="2612486" y="3419500"/>
            <a:ext cx="25400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2737899" y="21606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</a:t>
            </a:r>
          </a:p>
        </p:txBody>
      </p:sp>
      <p:sp>
        <p:nvSpPr>
          <p:cNvPr id="9" name="Rectangle 19"/>
          <p:cNvSpPr>
            <a:spLocks noChangeArrowheads="1"/>
          </p:cNvSpPr>
          <p:nvPr/>
        </p:nvSpPr>
        <p:spPr bwMode="auto">
          <a:xfrm>
            <a:off x="2737899" y="27956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</a:t>
            </a:r>
          </a:p>
        </p:txBody>
      </p:sp>
      <p:sp>
        <p:nvSpPr>
          <p:cNvPr id="10" name="Rectangle 20"/>
          <p:cNvSpPr>
            <a:spLocks noChangeArrowheads="1"/>
          </p:cNvSpPr>
          <p:nvPr/>
        </p:nvSpPr>
        <p:spPr bwMode="auto">
          <a:xfrm>
            <a:off x="2737899" y="45863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</a:t>
            </a:r>
          </a:p>
        </p:txBody>
      </p:sp>
      <p:sp>
        <p:nvSpPr>
          <p:cNvPr id="11" name="Rectangle 24"/>
          <p:cNvSpPr>
            <a:spLocks noChangeArrowheads="1"/>
          </p:cNvSpPr>
          <p:nvPr/>
        </p:nvSpPr>
        <p:spPr bwMode="auto">
          <a:xfrm>
            <a:off x="3506249" y="1811363"/>
            <a:ext cx="2051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Surface Runoff</a:t>
            </a:r>
          </a:p>
        </p:txBody>
      </p:sp>
      <p:sp>
        <p:nvSpPr>
          <p:cNvPr id="12" name="Rectangle 28"/>
          <p:cNvSpPr>
            <a:spLocks noChangeArrowheads="1"/>
          </p:cNvSpPr>
          <p:nvPr/>
        </p:nvSpPr>
        <p:spPr bwMode="auto">
          <a:xfrm>
            <a:off x="4427984" y="5366489"/>
            <a:ext cx="1944216" cy="3667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en-US" b="1" dirty="0" err="1" smtClean="0"/>
              <a:t>Baseflow</a:t>
            </a:r>
            <a:r>
              <a:rPr lang="en-US" b="1" dirty="0" smtClean="0"/>
              <a:t>=k&lt;S</a:t>
            </a:r>
            <a:r>
              <a:rPr lang="en-US" b="1" baseline="30000" dirty="0" smtClean="0"/>
              <a:t>c</a:t>
            </a:r>
            <a:r>
              <a:rPr lang="en-US" b="1" dirty="0" smtClean="0"/>
              <a:t>&gt;</a:t>
            </a:r>
            <a:endParaRPr lang="en-US" b="1" dirty="0"/>
          </a:p>
        </p:txBody>
      </p:sp>
      <p:sp>
        <p:nvSpPr>
          <p:cNvPr id="14" name="Freeform 13"/>
          <p:cNvSpPr/>
          <p:nvPr/>
        </p:nvSpPr>
        <p:spPr>
          <a:xfrm>
            <a:off x="2623993" y="2164223"/>
            <a:ext cx="2563091" cy="360218"/>
          </a:xfrm>
          <a:custGeom>
            <a:avLst/>
            <a:gdLst>
              <a:gd name="connsiteX0" fmla="*/ 0 w 2563091"/>
              <a:gd name="connsiteY0" fmla="*/ 0 h 360218"/>
              <a:gd name="connsiteX1" fmla="*/ 2563091 w 2563091"/>
              <a:gd name="connsiteY1" fmla="*/ 360218 h 360218"/>
              <a:gd name="connsiteX2" fmla="*/ 2563091 w 2563091"/>
              <a:gd name="connsiteY2" fmla="*/ 41563 h 360218"/>
              <a:gd name="connsiteX3" fmla="*/ 0 w 2563091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91" h="360218">
                <a:moveTo>
                  <a:pt x="0" y="0"/>
                </a:moveTo>
                <a:lnTo>
                  <a:pt x="2563091" y="360218"/>
                </a:lnTo>
                <a:lnTo>
                  <a:pt x="2563091" y="415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752038" y="2204864"/>
            <a:ext cx="172819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5400000" flipH="1" flipV="1">
            <a:off x="2411760" y="3573016"/>
            <a:ext cx="2736304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reeform 21"/>
          <p:cNvSpPr>
            <a:spLocks/>
          </p:cNvSpPr>
          <p:nvPr/>
        </p:nvSpPr>
        <p:spPr bwMode="auto">
          <a:xfrm>
            <a:off x="3050636" y="3933850"/>
            <a:ext cx="1703388" cy="217488"/>
          </a:xfrm>
          <a:custGeom>
            <a:avLst/>
            <a:gdLst>
              <a:gd name="T0" fmla="*/ 0 w 1073"/>
              <a:gd name="T1" fmla="*/ 0 h 137"/>
              <a:gd name="T2" fmla="*/ 0 w 1073"/>
              <a:gd name="T3" fmla="*/ 136 h 137"/>
              <a:gd name="T4" fmla="*/ 1072 w 1073"/>
              <a:gd name="T5" fmla="*/ 136 h 137"/>
              <a:gd name="T6" fmla="*/ 0 w 1073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137"/>
              <a:gd name="T14" fmla="*/ 1073 w 1073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137">
                <a:moveTo>
                  <a:pt x="0" y="0"/>
                </a:moveTo>
                <a:lnTo>
                  <a:pt x="0" y="136"/>
                </a:lnTo>
                <a:lnTo>
                  <a:pt x="1072" y="13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Rectangle 22"/>
          <p:cNvSpPr>
            <a:spLocks noChangeArrowheads="1"/>
          </p:cNvSpPr>
          <p:nvPr/>
        </p:nvSpPr>
        <p:spPr bwMode="auto">
          <a:xfrm rot="480000">
            <a:off x="3353849" y="367826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slope</a:t>
            </a:r>
          </a:p>
        </p:txBody>
      </p:sp>
      <p:sp>
        <p:nvSpPr>
          <p:cNvPr id="25" name="Freeform 24"/>
          <p:cNvSpPr/>
          <p:nvPr/>
        </p:nvSpPr>
        <p:spPr>
          <a:xfrm>
            <a:off x="5192198" y="2523340"/>
            <a:ext cx="637309" cy="1872208"/>
          </a:xfrm>
          <a:custGeom>
            <a:avLst/>
            <a:gdLst>
              <a:gd name="connsiteX0" fmla="*/ 637309 w 637309"/>
              <a:gd name="connsiteY0" fmla="*/ 0 h 1579418"/>
              <a:gd name="connsiteX1" fmla="*/ 0 w 637309"/>
              <a:gd name="connsiteY1" fmla="*/ 0 h 1579418"/>
              <a:gd name="connsiteX2" fmla="*/ 0 w 637309"/>
              <a:gd name="connsiteY2" fmla="*/ 1579418 h 1579418"/>
              <a:gd name="connsiteX3" fmla="*/ 69273 w 637309"/>
              <a:gd name="connsiteY3" fmla="*/ 1080655 h 1579418"/>
              <a:gd name="connsiteX4" fmla="*/ 166254 w 637309"/>
              <a:gd name="connsiteY4" fmla="*/ 665018 h 1579418"/>
              <a:gd name="connsiteX5" fmla="*/ 290945 w 637309"/>
              <a:gd name="connsiteY5" fmla="*/ 332509 h 1579418"/>
              <a:gd name="connsiteX6" fmla="*/ 443345 w 637309"/>
              <a:gd name="connsiteY6" fmla="*/ 166255 h 1579418"/>
              <a:gd name="connsiteX7" fmla="*/ 637309 w 637309"/>
              <a:gd name="connsiteY7" fmla="*/ 0 h 1579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37309" h="1579418">
                <a:moveTo>
                  <a:pt x="637309" y="0"/>
                </a:moveTo>
                <a:lnTo>
                  <a:pt x="0" y="0"/>
                </a:lnTo>
                <a:lnTo>
                  <a:pt x="0" y="1579418"/>
                </a:lnTo>
                <a:lnTo>
                  <a:pt x="69273" y="1080655"/>
                </a:lnTo>
                <a:lnTo>
                  <a:pt x="166254" y="665018"/>
                </a:lnTo>
                <a:lnTo>
                  <a:pt x="290945" y="332509"/>
                </a:lnTo>
                <a:lnTo>
                  <a:pt x="443345" y="166255"/>
                </a:lnTo>
                <a:lnTo>
                  <a:pt x="637309" y="0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>
            <a:off x="4463989" y="3248982"/>
            <a:ext cx="3096344" cy="1584174"/>
          </a:xfrm>
          <a:prstGeom prst="arc">
            <a:avLst>
              <a:gd name="adj1" fmla="val 16465877"/>
              <a:gd name="adj2" fmla="val 21183438"/>
            </a:avLst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ine 25"/>
          <p:cNvSpPr>
            <a:spLocks noChangeShapeType="1"/>
          </p:cNvSpPr>
          <p:nvPr/>
        </p:nvSpPr>
        <p:spPr bwMode="auto">
          <a:xfrm flipV="1">
            <a:off x="5167294" y="2708920"/>
            <a:ext cx="484826" cy="12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Line 25"/>
          <p:cNvSpPr>
            <a:spLocks noChangeShapeType="1"/>
          </p:cNvSpPr>
          <p:nvPr/>
        </p:nvSpPr>
        <p:spPr bwMode="auto">
          <a:xfrm flipV="1">
            <a:off x="5167294" y="3284984"/>
            <a:ext cx="196794" cy="43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Rectangle 26"/>
          <p:cNvSpPr>
            <a:spLocks noChangeArrowheads="1"/>
          </p:cNvSpPr>
          <p:nvPr/>
        </p:nvSpPr>
        <p:spPr bwMode="auto">
          <a:xfrm>
            <a:off x="5157249" y="2830959"/>
            <a:ext cx="1314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Interflow</a:t>
            </a:r>
          </a:p>
        </p:txBody>
      </p:sp>
      <p:sp>
        <p:nvSpPr>
          <p:cNvPr id="26" name="Line 17"/>
          <p:cNvSpPr>
            <a:spLocks noChangeShapeType="1"/>
          </p:cNvSpPr>
          <p:nvPr/>
        </p:nvSpPr>
        <p:spPr bwMode="auto">
          <a:xfrm>
            <a:off x="2599910" y="4221088"/>
            <a:ext cx="2540000" cy="3429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17"/>
          <p:cNvSpPr>
            <a:spLocks noChangeShapeType="1"/>
          </p:cNvSpPr>
          <p:nvPr/>
        </p:nvSpPr>
        <p:spPr bwMode="auto">
          <a:xfrm>
            <a:off x="2599910" y="4581128"/>
            <a:ext cx="2540000" cy="3429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2599910" y="3861048"/>
            <a:ext cx="2540000" cy="342900"/>
          </a:xfrm>
          <a:prstGeom prst="line">
            <a:avLst/>
          </a:prstGeom>
          <a:noFill/>
          <a:ln w="28575">
            <a:solidFill>
              <a:schemeClr val="accent6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31" name="Rectangle 30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3779912" y="4941168"/>
            <a:ext cx="648072" cy="7200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635896" y="1412776"/>
            <a:ext cx="4820237" cy="489439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/>
          <a:lstStyle/>
          <a:p>
            <a:r>
              <a:rPr lang="en-CA" dirty="0" smtClean="0"/>
              <a:t>Proposed Characteristic Curve</a:t>
            </a:r>
            <a:endParaRPr lang="en-CA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707904" y="1484784"/>
            <a:ext cx="4752528" cy="4752528"/>
          </a:xfrm>
          <a:prstGeom prst="rect">
            <a:avLst/>
          </a:prstGeom>
          <a:ln>
            <a:noFill/>
          </a:ln>
          <a:effectLst/>
        </p:spPr>
      </p:pic>
      <p:sp>
        <p:nvSpPr>
          <p:cNvPr id="6" name="Rectangle 5"/>
          <p:cNvSpPr/>
          <p:nvPr/>
        </p:nvSpPr>
        <p:spPr>
          <a:xfrm>
            <a:off x="4716016" y="1484784"/>
            <a:ext cx="2724482" cy="2837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 smtClean="0">
                <a:solidFill>
                  <a:schemeClr val="tx1"/>
                </a:solidFill>
              </a:rPr>
              <a:t>Sand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9912" y="3717032"/>
            <a:ext cx="209576" cy="1418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 rot="16200000">
            <a:off x="3126134" y="3436263"/>
            <a:ext cx="14186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Interflow</a:t>
            </a:r>
            <a:endParaRPr lang="en-CA" dirty="0"/>
          </a:p>
        </p:txBody>
      </p:sp>
      <p:sp>
        <p:nvSpPr>
          <p:cNvPr id="9" name="Rectangle 8"/>
          <p:cNvSpPr/>
          <p:nvPr/>
        </p:nvSpPr>
        <p:spPr>
          <a:xfrm>
            <a:off x="6156176" y="6081421"/>
            <a:ext cx="349293" cy="2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4860032" y="5909508"/>
            <a:ext cx="27244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 smtClean="0"/>
              <a:t>Bulk Saturation</a:t>
            </a:r>
            <a:endParaRPr lang="en-CA" dirty="0"/>
          </a:p>
        </p:txBody>
      </p:sp>
      <p:sp>
        <p:nvSpPr>
          <p:cNvPr id="11" name="TextBox 10"/>
          <p:cNvSpPr txBox="1"/>
          <p:nvPr/>
        </p:nvSpPr>
        <p:spPr>
          <a:xfrm>
            <a:off x="251520" y="198884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    Normalized Interflow</a:t>
            </a:r>
          </a:p>
          <a:p>
            <a:r>
              <a:rPr lang="en-US" dirty="0" smtClean="0"/>
              <a:t>        Normalized Recharge</a:t>
            </a:r>
          </a:p>
          <a:p>
            <a:r>
              <a:rPr lang="en-US" dirty="0" smtClean="0"/>
              <a:t>        Solution Points</a:t>
            </a:r>
          </a:p>
          <a:p>
            <a:endParaRPr lang="en-CA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251520" y="2708920"/>
            <a:ext cx="360040" cy="25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51520" y="2446596"/>
            <a:ext cx="360040" cy="2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242503" y="2924944"/>
            <a:ext cx="144016" cy="14401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72660" y="2924944"/>
            <a:ext cx="144016" cy="144016"/>
          </a:xfrm>
          <a:prstGeom prst="ellipse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Find analytical approximation to bridge gap between Richard’s Equation and Q=Q</a:t>
            </a:r>
            <a:r>
              <a:rPr lang="en-CA" baseline="-25000" dirty="0" smtClean="0"/>
              <a:t>0</a:t>
            </a:r>
            <a:r>
              <a:rPr lang="en-CA" dirty="0" smtClean="0"/>
              <a:t>S</a:t>
            </a:r>
            <a:r>
              <a:rPr lang="en-CA" baseline="-10000" dirty="0" smtClean="0"/>
              <a:t>eff</a:t>
            </a:r>
            <a:r>
              <a:rPr lang="en-CA" baseline="30000" dirty="0" smtClean="0"/>
              <a:t>D</a:t>
            </a:r>
            <a:r>
              <a:rPr lang="en-CA" dirty="0" smtClean="0"/>
              <a:t>, where Q</a:t>
            </a:r>
            <a:r>
              <a:rPr lang="en-CA" baseline="-25000" dirty="0" smtClean="0"/>
              <a:t>0</a:t>
            </a:r>
            <a:r>
              <a:rPr lang="en-CA" dirty="0" smtClean="0"/>
              <a:t> is maximum interflow, </a:t>
            </a:r>
            <a:r>
              <a:rPr lang="en-CA" dirty="0" err="1" smtClean="0"/>
              <a:t>S</a:t>
            </a:r>
            <a:r>
              <a:rPr lang="en-CA" baseline="-10000" dirty="0" err="1" smtClean="0"/>
              <a:t>eff</a:t>
            </a:r>
            <a:r>
              <a:rPr lang="en-CA" dirty="0" smtClean="0"/>
              <a:t> is effective saturation given by (S-S</a:t>
            </a:r>
            <a:r>
              <a:rPr lang="en-CA" baseline="-25000" dirty="0" smtClean="0"/>
              <a:t>R</a:t>
            </a:r>
            <a:r>
              <a:rPr lang="en-CA" dirty="0" smtClean="0"/>
              <a:t>)/(S</a:t>
            </a:r>
            <a:r>
              <a:rPr lang="en-CA" baseline="-25000" dirty="0" smtClean="0"/>
              <a:t>C</a:t>
            </a:r>
            <a:r>
              <a:rPr lang="en-CA" dirty="0" smtClean="0"/>
              <a:t>-S</a:t>
            </a:r>
            <a:r>
              <a:rPr lang="en-CA" baseline="-25000" dirty="0" smtClean="0"/>
              <a:t>R</a:t>
            </a:r>
            <a:r>
              <a:rPr lang="en-CA" dirty="0" smtClean="0"/>
              <a:t>)</a:t>
            </a:r>
          </a:p>
          <a:p>
            <a:r>
              <a:rPr lang="en-CA" dirty="0" smtClean="0"/>
              <a:t>Q</a:t>
            </a:r>
            <a:r>
              <a:rPr lang="en-CA" baseline="-10000" dirty="0" smtClean="0"/>
              <a:t>0</a:t>
            </a:r>
            <a:r>
              <a:rPr lang="en-CA" dirty="0" smtClean="0"/>
              <a:t> is predictable from Darcy’s equation for saturated flow</a:t>
            </a:r>
          </a:p>
          <a:p>
            <a:r>
              <a:rPr lang="en-CA" dirty="0" err="1" smtClean="0"/>
              <a:t>S</a:t>
            </a:r>
            <a:r>
              <a:rPr lang="en-CA" baseline="-10000" dirty="0" err="1" smtClean="0"/>
              <a:t>eff</a:t>
            </a:r>
            <a:r>
              <a:rPr lang="en-CA" dirty="0" smtClean="0"/>
              <a:t> is based on retained soil moisture (field capacity)</a:t>
            </a:r>
          </a:p>
          <a:p>
            <a:r>
              <a:rPr lang="en-CA" dirty="0" smtClean="0"/>
              <a:t>D is an exponent &gt;1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664" y="6165304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165304"/>
            <a:ext cx="20882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6165304"/>
            <a:ext cx="2088232" cy="2880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707904" y="1484784"/>
            <a:ext cx="4752528" cy="468052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2610" y="1573426"/>
            <a:ext cx="4591878" cy="4591878"/>
          </a:xfrm>
          <a:prstGeom prst="rect">
            <a:avLst/>
          </a:prstGeom>
          <a:ln>
            <a:noFill/>
          </a:ln>
          <a:effectLst/>
        </p:spPr>
      </p:pic>
      <p:sp>
        <p:nvSpPr>
          <p:cNvPr id="5" name="Rectangle 4"/>
          <p:cNvSpPr/>
          <p:nvPr/>
        </p:nvSpPr>
        <p:spPr>
          <a:xfrm>
            <a:off x="4572000" y="1628800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 smtClean="0">
                <a:solidFill>
                  <a:schemeClr val="tx1"/>
                </a:solidFill>
              </a:rPr>
              <a:t>Silt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    Normalized Interflow</a:t>
            </a:r>
          </a:p>
          <a:p>
            <a:r>
              <a:rPr lang="en-US" dirty="0" smtClean="0"/>
              <a:t>        Normalized Recharge</a:t>
            </a:r>
          </a:p>
          <a:p>
            <a:r>
              <a:rPr lang="en-US" dirty="0" smtClean="0"/>
              <a:t>        Solution Points</a:t>
            </a:r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1520" y="2708920"/>
            <a:ext cx="360040" cy="25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1520" y="2446596"/>
            <a:ext cx="360040" cy="2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2503" y="2924944"/>
            <a:ext cx="144016" cy="14401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660" y="2924944"/>
            <a:ext cx="144016" cy="144016"/>
          </a:xfrm>
          <a:prstGeom prst="ellipse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3635896" y="1484784"/>
            <a:ext cx="4752528" cy="4824536"/>
            <a:chOff x="1835696" y="1556792"/>
            <a:chExt cx="4968552" cy="4968552"/>
          </a:xfrm>
        </p:grpSpPr>
        <p:sp>
          <p:nvSpPr>
            <p:cNvPr id="4" name="Rectangle 3"/>
            <p:cNvSpPr/>
            <p:nvPr/>
          </p:nvSpPr>
          <p:spPr>
            <a:xfrm>
              <a:off x="1835696" y="1556792"/>
              <a:ext cx="4968552" cy="49685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540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  <p:pic>
          <p:nvPicPr>
            <p:cNvPr id="5" name="Picture 1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1907704" y="1700808"/>
              <a:ext cx="4824536" cy="4813176"/>
            </a:xfrm>
            <a:prstGeom prst="rect">
              <a:avLst/>
            </a:prstGeom>
            <a:ln>
              <a:noFill/>
            </a:ln>
            <a:effectLst/>
          </p:spPr>
        </p:pic>
      </p:grpSp>
      <p:sp>
        <p:nvSpPr>
          <p:cNvPr id="6" name="Rectangle 5"/>
          <p:cNvSpPr/>
          <p:nvPr/>
        </p:nvSpPr>
        <p:spPr>
          <a:xfrm>
            <a:off x="4572000" y="1700808"/>
            <a:ext cx="2808312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500" dirty="0" smtClean="0">
                <a:solidFill>
                  <a:schemeClr val="tx1"/>
                </a:solidFill>
              </a:rPr>
              <a:t>Loam</a:t>
            </a:r>
            <a:endParaRPr lang="en-CA" sz="2500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1988840"/>
            <a:ext cx="28803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</a:p>
          <a:p>
            <a:r>
              <a:rPr lang="en-US" dirty="0" smtClean="0"/>
              <a:t>        Normalized Interflow</a:t>
            </a:r>
          </a:p>
          <a:p>
            <a:r>
              <a:rPr lang="en-US" dirty="0" smtClean="0"/>
              <a:t>        Normalized Recharge</a:t>
            </a:r>
          </a:p>
          <a:p>
            <a:r>
              <a:rPr lang="en-US" dirty="0" smtClean="0"/>
              <a:t>        Solution Points</a:t>
            </a:r>
          </a:p>
          <a:p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251520" y="2708920"/>
            <a:ext cx="360040" cy="2558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51520" y="2446596"/>
            <a:ext cx="360040" cy="255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42503" y="2924944"/>
            <a:ext cx="144016" cy="144016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72660" y="2924944"/>
            <a:ext cx="144016" cy="144016"/>
          </a:xfrm>
          <a:prstGeom prst="ellipse">
            <a:avLst/>
          </a:prstGeom>
          <a:noFill/>
          <a:ln>
            <a:solidFill>
              <a:srgbClr val="66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14400" y="1828800"/>
          <a:ext cx="7391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/>
          <a:lstStyle/>
          <a:p>
            <a:r>
              <a:rPr lang="en-US" dirty="0" err="1" smtClean="0"/>
              <a:t>Whitegull</a:t>
            </a:r>
            <a:r>
              <a:rPr lang="en-US" dirty="0" smtClean="0"/>
              <a:t> Hydrograph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</p:spPr>
        <p:txBody>
          <a:bodyPr/>
          <a:lstStyle/>
          <a:p>
            <a:r>
              <a:rPr lang="en-US" dirty="0" smtClean="0"/>
              <a:t>SSRB Hydrograph</a:t>
            </a:r>
            <a:endParaRPr lang="en-US" dirty="0"/>
          </a:p>
        </p:txBody>
      </p:sp>
      <p:graphicFrame>
        <p:nvGraphicFramePr>
          <p:cNvPr id="5" name="Chart 4"/>
          <p:cNvGraphicFramePr/>
          <p:nvPr/>
        </p:nvGraphicFramePr>
        <p:xfrm>
          <a:off x="539552" y="1844824"/>
          <a:ext cx="8064896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Needed to establish configuration of subsurface system</a:t>
            </a:r>
          </a:p>
          <a:p>
            <a:r>
              <a:rPr lang="en-US" dirty="0" smtClean="0"/>
              <a:t>Started with 3 layer </a:t>
            </a:r>
            <a:r>
              <a:rPr lang="en-US" dirty="0" err="1" smtClean="0"/>
              <a:t>FlatCLASS</a:t>
            </a:r>
            <a:r>
              <a:rPr lang="en-US" dirty="0" smtClean="0"/>
              <a:t> system (circa 1990), currently using 6 layer, sloped WATDRAIN2</a:t>
            </a:r>
          </a:p>
          <a:p>
            <a:r>
              <a:rPr lang="en-US" dirty="0" smtClean="0"/>
              <a:t>WATDRAIN3 being tested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Classic, Flat CLASS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2411760" y="1700808"/>
            <a:ext cx="4038600" cy="4419600"/>
            <a:chOff x="2411760" y="1700808"/>
            <a:chExt cx="4038600" cy="4419600"/>
          </a:xfrm>
        </p:grpSpPr>
        <p:sp>
          <p:nvSpPr>
            <p:cNvPr id="4" name="Rectangle 3"/>
            <p:cNvSpPr>
              <a:spLocks noChangeArrowheads="1"/>
            </p:cNvSpPr>
            <p:nvPr/>
          </p:nvSpPr>
          <p:spPr bwMode="auto">
            <a:xfrm>
              <a:off x="2411760" y="1700808"/>
              <a:ext cx="4038600" cy="4419600"/>
            </a:xfrm>
            <a:prstGeom prst="rect">
              <a:avLst/>
            </a:prstGeom>
            <a:solidFill>
              <a:srgbClr val="C0FEF9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614960" y="2246908"/>
              <a:ext cx="2540000" cy="287020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  <p:sp>
          <p:nvSpPr>
            <p:cNvPr id="6" name="Line 5"/>
            <p:cNvSpPr>
              <a:spLocks noChangeShapeType="1"/>
            </p:cNvSpPr>
            <p:nvPr/>
          </p:nvSpPr>
          <p:spPr bwMode="auto">
            <a:xfrm>
              <a:off x="2627660" y="2596158"/>
              <a:ext cx="2540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2627660" y="3307358"/>
              <a:ext cx="25400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2918173" y="2181821"/>
              <a:ext cx="419100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latin typeface="Symbol" pitchFamily="18" charset="2"/>
                </a:rPr>
                <a:t></a:t>
              </a:r>
              <a:r>
                <a:rPr lang="en-US" baseline="-25000">
                  <a:latin typeface="Symbol" pitchFamily="18" charset="2"/>
                </a:rPr>
                <a:t>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2918173" y="2816821"/>
              <a:ext cx="419100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latin typeface="Symbol" pitchFamily="18" charset="2"/>
                </a:rPr>
                <a:t></a:t>
              </a:r>
              <a:r>
                <a:rPr lang="en-US" baseline="-25000">
                  <a:latin typeface="Symbol" pitchFamily="18" charset="2"/>
                </a:rPr>
                <a:t>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/>
          </p:nvSpPr>
          <p:spPr bwMode="auto">
            <a:xfrm>
              <a:off x="2918173" y="4607521"/>
              <a:ext cx="419100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>
                  <a:latin typeface="Symbol" pitchFamily="18" charset="2"/>
                </a:rPr>
                <a:t></a:t>
              </a:r>
              <a:r>
                <a:rPr lang="en-US" baseline="-25000">
                  <a:latin typeface="Symbol" pitchFamily="18" charset="2"/>
                </a:rPr>
                <a:t></a:t>
              </a:r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752765" y="5136158"/>
              <a:ext cx="547688" cy="369888"/>
            </a:xfrm>
            <a:custGeom>
              <a:avLst/>
              <a:gdLst>
                <a:gd name="T0" fmla="*/ 0 w 345"/>
                <a:gd name="T1" fmla="*/ 0 h 233"/>
                <a:gd name="T2" fmla="*/ 0 w 345"/>
                <a:gd name="T3" fmla="*/ 232 h 233"/>
                <a:gd name="T4" fmla="*/ 344 w 345"/>
                <a:gd name="T5" fmla="*/ 232 h 233"/>
                <a:gd name="T6" fmla="*/ 0 60000 65536"/>
                <a:gd name="T7" fmla="*/ 0 60000 65536"/>
                <a:gd name="T8" fmla="*/ 0 60000 65536"/>
                <a:gd name="T9" fmla="*/ 0 w 345"/>
                <a:gd name="T10" fmla="*/ 0 h 233"/>
                <a:gd name="T11" fmla="*/ 345 w 345"/>
                <a:gd name="T12" fmla="*/ 233 h 23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5" h="233">
                  <a:moveTo>
                    <a:pt x="0" y="0"/>
                  </a:moveTo>
                  <a:lnTo>
                    <a:pt x="0" y="232"/>
                  </a:lnTo>
                  <a:lnTo>
                    <a:pt x="344" y="232"/>
                  </a:lnTo>
                </a:path>
              </a:pathLst>
            </a:custGeom>
            <a:noFill/>
            <a:ln w="38100" cap="rnd" cmpd="sng">
              <a:solidFill>
                <a:srgbClr val="FF0000"/>
              </a:solidFill>
              <a:prstDash val="solid"/>
              <a:round/>
              <a:headEnd type="non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4226273" y="5459884"/>
              <a:ext cx="1309687" cy="4667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Drainage</a:t>
              </a:r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5229573" y="1750021"/>
              <a:ext cx="1123950" cy="8318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/>
                <a:t>Surface</a:t>
              </a:r>
            </a:p>
            <a:p>
              <a:r>
                <a:rPr lang="en-US"/>
                <a:t>Excess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33936" y="2026756"/>
              <a:ext cx="2520280" cy="216024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3714056" y="2012901"/>
              <a:ext cx="1656184" cy="158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11" idx="0"/>
            </p:cNvCxnSpPr>
            <p:nvPr/>
          </p:nvCxnSpPr>
          <p:spPr>
            <a:xfrm flipH="1" flipV="1">
              <a:off x="3727911" y="2012901"/>
              <a:ext cx="24854" cy="3123257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Rectangle 27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468760"/>
          </a:xfrm>
        </p:spPr>
        <p:txBody>
          <a:bodyPr/>
          <a:lstStyle/>
          <a:p>
            <a:r>
              <a:rPr lang="en-US" dirty="0" smtClean="0"/>
              <a:t>Simple</a:t>
            </a:r>
          </a:p>
          <a:p>
            <a:r>
              <a:rPr lang="en-US" dirty="0" smtClean="0"/>
              <a:t>Good for vertical fluxes over large areas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	</a:t>
            </a:r>
            <a:endParaRPr lang="en-US" dirty="0"/>
          </a:p>
        </p:txBody>
      </p:sp>
      <p:sp>
        <p:nvSpPr>
          <p:cNvPr id="4" name="Title 2"/>
          <p:cNvSpPr txBox="1">
            <a:spLocks/>
          </p:cNvSpPr>
          <p:nvPr/>
        </p:nvSpPr>
        <p:spPr>
          <a:xfrm>
            <a:off x="611560" y="2780928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kern="0" dirty="0" smtClean="0">
                <a:solidFill>
                  <a:schemeClr val="tx1">
                    <a:alpha val="100000"/>
                  </a:schemeClr>
                </a:solidFill>
                <a:latin typeface="+mj-lt"/>
              </a:rPr>
              <a:t>Problems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611560" y="4077072"/>
            <a:ext cx="8229600" cy="146876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Poor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iming of run-off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noProof="0" dirty="0" smtClean="0">
                <a:solidFill>
                  <a:sysClr val="windowText" lastClr="000000"/>
                </a:solidFill>
              </a:rPr>
              <a:t>Local distribution of soil moisture is not represented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Slope CLASS/WATDRAIN-</a:t>
            </a:r>
            <a:r>
              <a:rPr lang="en-US" dirty="0" smtClean="0">
                <a:latin typeface="Bell MT" pitchFamily="18" charset="0"/>
              </a:rPr>
              <a:t>0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899592" y="1700808"/>
            <a:ext cx="4038600" cy="4419600"/>
          </a:xfrm>
          <a:prstGeom prst="rect">
            <a:avLst/>
          </a:prstGeom>
          <a:solidFill>
            <a:srgbClr val="C0FEF9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" name="Freeform 15"/>
          <p:cNvSpPr>
            <a:spLocks/>
          </p:cNvSpPr>
          <p:nvPr/>
        </p:nvSpPr>
        <p:spPr bwMode="auto">
          <a:xfrm>
            <a:off x="1134542" y="2227858"/>
            <a:ext cx="2554288" cy="3189288"/>
          </a:xfrm>
          <a:custGeom>
            <a:avLst/>
            <a:gdLst>
              <a:gd name="T0" fmla="*/ 0 w 1609"/>
              <a:gd name="T1" fmla="*/ 1816 h 2009"/>
              <a:gd name="T2" fmla="*/ 0 w 1609"/>
              <a:gd name="T3" fmla="*/ 0 h 2009"/>
              <a:gd name="T4" fmla="*/ 1608 w 1609"/>
              <a:gd name="T5" fmla="*/ 224 h 2009"/>
              <a:gd name="T6" fmla="*/ 1608 w 1609"/>
              <a:gd name="T7" fmla="*/ 2008 h 2009"/>
              <a:gd name="T8" fmla="*/ 0 w 1609"/>
              <a:gd name="T9" fmla="*/ 1816 h 2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9"/>
              <a:gd name="T16" fmla="*/ 0 h 2009"/>
              <a:gd name="T17" fmla="*/ 1609 w 1609"/>
              <a:gd name="T18" fmla="*/ 2009 h 2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9" h="2009">
                <a:moveTo>
                  <a:pt x="0" y="1816"/>
                </a:moveTo>
                <a:lnTo>
                  <a:pt x="0" y="0"/>
                </a:lnTo>
                <a:lnTo>
                  <a:pt x="1608" y="224"/>
                </a:lnTo>
                <a:lnTo>
                  <a:pt x="1608" y="2008"/>
                </a:lnTo>
                <a:lnTo>
                  <a:pt x="0" y="181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16"/>
          <p:cNvSpPr>
            <a:spLocks noChangeShapeType="1"/>
          </p:cNvSpPr>
          <p:nvPr/>
        </p:nvSpPr>
        <p:spPr bwMode="auto">
          <a:xfrm>
            <a:off x="1140892" y="2691408"/>
            <a:ext cx="25400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Line 17"/>
          <p:cNvSpPr>
            <a:spLocks noChangeShapeType="1"/>
          </p:cNvSpPr>
          <p:nvPr/>
        </p:nvSpPr>
        <p:spPr bwMode="auto">
          <a:xfrm>
            <a:off x="1128192" y="3491508"/>
            <a:ext cx="2540000" cy="342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Rectangle 18"/>
          <p:cNvSpPr>
            <a:spLocks noChangeArrowheads="1"/>
          </p:cNvSpPr>
          <p:nvPr/>
        </p:nvSpPr>
        <p:spPr bwMode="auto">
          <a:xfrm>
            <a:off x="1253605" y="2232621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</a:t>
            </a:r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auto">
          <a:xfrm>
            <a:off x="1253605" y="2867621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</a:t>
            </a:r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auto">
          <a:xfrm>
            <a:off x="1253605" y="4658321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>
                <a:latin typeface="Symbol" pitchFamily="18" charset="2"/>
              </a:rPr>
              <a:t></a:t>
            </a:r>
            <a:r>
              <a:rPr lang="en-US" baseline="-25000">
                <a:latin typeface="Symbol" pitchFamily="18" charset="2"/>
              </a:rPr>
              <a:t></a:t>
            </a:r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auto">
          <a:xfrm>
            <a:off x="2021955" y="1883371"/>
            <a:ext cx="2051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Surface Runoff</a:t>
            </a:r>
          </a:p>
        </p:txBody>
      </p:sp>
      <p:sp>
        <p:nvSpPr>
          <p:cNvPr id="17" name="Rectangle 28"/>
          <p:cNvSpPr>
            <a:spLocks noChangeArrowheads="1"/>
          </p:cNvSpPr>
          <p:nvPr/>
        </p:nvSpPr>
        <p:spPr bwMode="auto">
          <a:xfrm>
            <a:off x="2987824" y="5698579"/>
            <a:ext cx="130968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Drainage</a:t>
            </a:r>
          </a:p>
        </p:txBody>
      </p:sp>
      <p:sp>
        <p:nvSpPr>
          <p:cNvPr id="18" name="Freeform 11"/>
          <p:cNvSpPr>
            <a:spLocks/>
          </p:cNvSpPr>
          <p:nvPr/>
        </p:nvSpPr>
        <p:spPr bwMode="auto">
          <a:xfrm>
            <a:off x="2306453" y="5219352"/>
            <a:ext cx="547688" cy="369888"/>
          </a:xfrm>
          <a:custGeom>
            <a:avLst/>
            <a:gdLst>
              <a:gd name="T0" fmla="*/ 0 w 345"/>
              <a:gd name="T1" fmla="*/ 0 h 233"/>
              <a:gd name="T2" fmla="*/ 0 w 345"/>
              <a:gd name="T3" fmla="*/ 232 h 233"/>
              <a:gd name="T4" fmla="*/ 344 w 345"/>
              <a:gd name="T5" fmla="*/ 232 h 233"/>
              <a:gd name="T6" fmla="*/ 0 60000 65536"/>
              <a:gd name="T7" fmla="*/ 0 60000 65536"/>
              <a:gd name="T8" fmla="*/ 0 60000 65536"/>
              <a:gd name="T9" fmla="*/ 0 w 345"/>
              <a:gd name="T10" fmla="*/ 0 h 233"/>
              <a:gd name="T11" fmla="*/ 345 w 34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233">
                <a:moveTo>
                  <a:pt x="0" y="0"/>
                </a:moveTo>
                <a:lnTo>
                  <a:pt x="0" y="232"/>
                </a:lnTo>
                <a:lnTo>
                  <a:pt x="344" y="232"/>
                </a:ln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" name="Freeform 22"/>
          <p:cNvSpPr/>
          <p:nvPr/>
        </p:nvSpPr>
        <p:spPr>
          <a:xfrm>
            <a:off x="1139699" y="2236231"/>
            <a:ext cx="2563091" cy="360218"/>
          </a:xfrm>
          <a:custGeom>
            <a:avLst/>
            <a:gdLst>
              <a:gd name="connsiteX0" fmla="*/ 0 w 2563091"/>
              <a:gd name="connsiteY0" fmla="*/ 0 h 360218"/>
              <a:gd name="connsiteX1" fmla="*/ 2563091 w 2563091"/>
              <a:gd name="connsiteY1" fmla="*/ 360218 h 360218"/>
              <a:gd name="connsiteX2" fmla="*/ 2563091 w 2563091"/>
              <a:gd name="connsiteY2" fmla="*/ 41563 h 360218"/>
              <a:gd name="connsiteX3" fmla="*/ 0 w 2563091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91" h="360218">
                <a:moveTo>
                  <a:pt x="0" y="0"/>
                </a:moveTo>
                <a:lnTo>
                  <a:pt x="2563091" y="360218"/>
                </a:lnTo>
                <a:lnTo>
                  <a:pt x="2563091" y="415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2267744" y="2276872"/>
            <a:ext cx="172819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18" idx="0"/>
          </p:cNvCxnSpPr>
          <p:nvPr/>
        </p:nvCxnSpPr>
        <p:spPr>
          <a:xfrm flipH="1" flipV="1">
            <a:off x="2267744" y="2276872"/>
            <a:ext cx="38709" cy="2942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/>
        </p:nvSpPr>
        <p:spPr>
          <a:xfrm>
            <a:off x="3707904" y="2564904"/>
            <a:ext cx="288032" cy="16561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ine 25"/>
          <p:cNvSpPr>
            <a:spLocks noChangeShapeType="1"/>
          </p:cNvSpPr>
          <p:nvPr/>
        </p:nvSpPr>
        <p:spPr bwMode="auto">
          <a:xfrm flipV="1">
            <a:off x="3683000" y="2780928"/>
            <a:ext cx="312936" cy="12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auto">
          <a:xfrm>
            <a:off x="3672955" y="2924944"/>
            <a:ext cx="1314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Interflow</a:t>
            </a:r>
          </a:p>
        </p:txBody>
      </p:sp>
      <p:sp>
        <p:nvSpPr>
          <p:cNvPr id="30" name="Line 25"/>
          <p:cNvSpPr>
            <a:spLocks noChangeShapeType="1"/>
          </p:cNvSpPr>
          <p:nvPr/>
        </p:nvSpPr>
        <p:spPr bwMode="auto">
          <a:xfrm flipV="1">
            <a:off x="3683000" y="3429000"/>
            <a:ext cx="312936" cy="43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3683000" y="4005064"/>
            <a:ext cx="3129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Freeform 21"/>
          <p:cNvSpPr>
            <a:spLocks/>
          </p:cNvSpPr>
          <p:nvPr/>
        </p:nvSpPr>
        <p:spPr bwMode="auto">
          <a:xfrm>
            <a:off x="1566342" y="4005858"/>
            <a:ext cx="1703388" cy="217488"/>
          </a:xfrm>
          <a:custGeom>
            <a:avLst/>
            <a:gdLst>
              <a:gd name="T0" fmla="*/ 0 w 1073"/>
              <a:gd name="T1" fmla="*/ 0 h 137"/>
              <a:gd name="T2" fmla="*/ 0 w 1073"/>
              <a:gd name="T3" fmla="*/ 136 h 137"/>
              <a:gd name="T4" fmla="*/ 1072 w 1073"/>
              <a:gd name="T5" fmla="*/ 136 h 137"/>
              <a:gd name="T6" fmla="*/ 0 w 1073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137"/>
              <a:gd name="T14" fmla="*/ 1073 w 1073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137">
                <a:moveTo>
                  <a:pt x="0" y="0"/>
                </a:moveTo>
                <a:lnTo>
                  <a:pt x="0" y="136"/>
                </a:lnTo>
                <a:lnTo>
                  <a:pt x="1072" y="13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auto">
          <a:xfrm rot="480000">
            <a:off x="1869555" y="3750271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slope</a:t>
            </a:r>
          </a:p>
        </p:txBody>
      </p:sp>
      <p:graphicFrame>
        <p:nvGraphicFramePr>
          <p:cNvPr id="32" name="Object 1042"/>
          <p:cNvGraphicFramePr>
            <a:graphicFrameLocks noChangeAspect="1"/>
          </p:cNvGraphicFramePr>
          <p:nvPr/>
        </p:nvGraphicFramePr>
        <p:xfrm>
          <a:off x="6060529" y="5589240"/>
          <a:ext cx="1247775" cy="320675"/>
        </p:xfrm>
        <a:graphic>
          <a:graphicData uri="http://schemas.openxmlformats.org/presentationml/2006/ole">
            <p:oleObj spid="_x0000_s78850" name="Equation" r:id="rId3" imgW="888840" imgH="228600" progId="Equation.3">
              <p:embed/>
            </p:oleObj>
          </a:graphicData>
        </a:graphic>
      </p:graphicFrame>
      <p:graphicFrame>
        <p:nvGraphicFramePr>
          <p:cNvPr id="33" name="Object 1044"/>
          <p:cNvGraphicFramePr>
            <a:graphicFrameLocks noChangeAspect="1"/>
          </p:cNvGraphicFramePr>
          <p:nvPr/>
        </p:nvGraphicFramePr>
        <p:xfrm>
          <a:off x="5433144" y="2290763"/>
          <a:ext cx="2351088" cy="603250"/>
        </p:xfrm>
        <a:graphic>
          <a:graphicData uri="http://schemas.openxmlformats.org/presentationml/2006/ole">
            <p:oleObj spid="_x0000_s78851" name="Equation" r:id="rId4" imgW="1676160" imgH="431640" progId="Equation.3">
              <p:embed/>
            </p:oleObj>
          </a:graphicData>
        </a:graphic>
      </p:graphicFrame>
      <p:sp>
        <p:nvSpPr>
          <p:cNvPr id="34" name="Text Box 1045"/>
          <p:cNvSpPr txBox="1">
            <a:spLocks noChangeArrowheads="1"/>
          </p:cNvSpPr>
          <p:nvPr/>
        </p:nvSpPr>
        <p:spPr bwMode="auto">
          <a:xfrm>
            <a:off x="5669272" y="1772816"/>
            <a:ext cx="3079192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Manning’s Equation</a:t>
            </a:r>
          </a:p>
        </p:txBody>
      </p:sp>
      <p:sp>
        <p:nvSpPr>
          <p:cNvPr id="35" name="Text Box 1046"/>
          <p:cNvSpPr txBox="1">
            <a:spLocks noChangeArrowheads="1"/>
          </p:cNvSpPr>
          <p:nvPr/>
        </p:nvSpPr>
        <p:spPr bwMode="auto">
          <a:xfrm>
            <a:off x="5773241" y="3394075"/>
            <a:ext cx="22530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Richard’s Equation</a:t>
            </a:r>
          </a:p>
        </p:txBody>
      </p:sp>
      <p:sp>
        <p:nvSpPr>
          <p:cNvPr id="36" name="Text Box 1047"/>
          <p:cNvSpPr txBox="1">
            <a:spLocks noChangeArrowheads="1"/>
          </p:cNvSpPr>
          <p:nvPr/>
        </p:nvSpPr>
        <p:spPr bwMode="auto">
          <a:xfrm>
            <a:off x="6018275" y="5045114"/>
            <a:ext cx="1506053" cy="40011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/>
              <a:t>Darcy’s Law</a:t>
            </a:r>
          </a:p>
        </p:txBody>
      </p:sp>
      <p:graphicFrame>
        <p:nvGraphicFramePr>
          <p:cNvPr id="78852" name="Object 1043"/>
          <p:cNvGraphicFramePr>
            <a:graphicFrameLocks noChangeAspect="1"/>
          </p:cNvGraphicFramePr>
          <p:nvPr/>
        </p:nvGraphicFramePr>
        <p:xfrm>
          <a:off x="5292080" y="3911600"/>
          <a:ext cx="3116263" cy="603250"/>
        </p:xfrm>
        <a:graphic>
          <a:graphicData uri="http://schemas.openxmlformats.org/presentationml/2006/ole">
            <p:oleObj spid="_x0000_s78852" name="Equation" r:id="rId5" imgW="2222280" imgH="431640" progId="Equation.3">
              <p:embed/>
            </p:oleObj>
          </a:graphicData>
        </a:graphic>
      </p:graphicFrame>
      <p:sp>
        <p:nvSpPr>
          <p:cNvPr id="38" name="Rectangle 37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39" name="Rectangle 38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40" name="Rectangle 39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2328704" y="2519184"/>
            <a:ext cx="396240" cy="1203960"/>
          </a:xfrm>
          <a:custGeom>
            <a:avLst/>
            <a:gdLst>
              <a:gd name="connsiteX0" fmla="*/ 0 w 396240"/>
              <a:gd name="connsiteY0" fmla="*/ 0 h 1203960"/>
              <a:gd name="connsiteX1" fmla="*/ 167640 w 396240"/>
              <a:gd name="connsiteY1" fmla="*/ 0 h 1203960"/>
              <a:gd name="connsiteX2" fmla="*/ 213360 w 396240"/>
              <a:gd name="connsiteY2" fmla="*/ 76200 h 1203960"/>
              <a:gd name="connsiteX3" fmla="*/ 274320 w 396240"/>
              <a:gd name="connsiteY3" fmla="*/ 152400 h 1203960"/>
              <a:gd name="connsiteX4" fmla="*/ 350520 w 396240"/>
              <a:gd name="connsiteY4" fmla="*/ 182880 h 1203960"/>
              <a:gd name="connsiteX5" fmla="*/ 381000 w 396240"/>
              <a:gd name="connsiteY5" fmla="*/ 182880 h 1203960"/>
              <a:gd name="connsiteX6" fmla="*/ 396240 w 396240"/>
              <a:gd name="connsiteY6" fmla="*/ 1203960 h 1203960"/>
              <a:gd name="connsiteX7" fmla="*/ 15240 w 396240"/>
              <a:gd name="connsiteY7" fmla="*/ 1203960 h 1203960"/>
              <a:gd name="connsiteX8" fmla="*/ 0 w 396240"/>
              <a:gd name="connsiteY8" fmla="*/ 0 h 1203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6240" h="1203960">
                <a:moveTo>
                  <a:pt x="0" y="0"/>
                </a:moveTo>
                <a:lnTo>
                  <a:pt x="167640" y="0"/>
                </a:lnTo>
                <a:lnTo>
                  <a:pt x="213360" y="76200"/>
                </a:lnTo>
                <a:lnTo>
                  <a:pt x="274320" y="152400"/>
                </a:lnTo>
                <a:lnTo>
                  <a:pt x="350520" y="182880"/>
                </a:lnTo>
                <a:lnTo>
                  <a:pt x="381000" y="182880"/>
                </a:lnTo>
                <a:lnTo>
                  <a:pt x="396240" y="1203960"/>
                </a:lnTo>
                <a:lnTo>
                  <a:pt x="15240" y="120396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4427984" y="1556792"/>
            <a:ext cx="4211960" cy="4176464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G</a:t>
            </a:r>
            <a:r>
              <a:rPr lang="en-US" dirty="0" smtClean="0">
                <a:solidFill>
                  <a:srgbClr val="FFC000"/>
                </a:solidFill>
              </a:rPr>
              <a:t>r</a:t>
            </a:r>
            <a:r>
              <a:rPr lang="en-US" dirty="0" smtClean="0">
                <a:solidFill>
                  <a:srgbClr val="FFFF00"/>
                </a:solidFill>
              </a:rPr>
              <a:t>o</a:t>
            </a:r>
            <a:r>
              <a:rPr lang="en-US" dirty="0" smtClean="0">
                <a:solidFill>
                  <a:srgbClr val="66FF66"/>
                </a:solidFill>
              </a:rPr>
              <a:t>o</a:t>
            </a:r>
            <a:r>
              <a:rPr lang="en-US" dirty="0" smtClean="0">
                <a:solidFill>
                  <a:srgbClr val="00B0F0"/>
                </a:solidFill>
              </a:rPr>
              <a:t>v</a:t>
            </a:r>
            <a:r>
              <a:rPr lang="en-US" dirty="0" smtClean="0">
                <a:solidFill>
                  <a:srgbClr val="7030A0"/>
                </a:solidFill>
              </a:rPr>
              <a:t>y</a:t>
            </a:r>
            <a:r>
              <a:rPr lang="en-US" dirty="0" smtClean="0"/>
              <a:t>” CLASS</a:t>
            </a:r>
            <a:endParaRPr lang="en-US" dirty="0"/>
          </a:p>
        </p:txBody>
      </p:sp>
      <p:sp>
        <p:nvSpPr>
          <p:cNvPr id="26" name="Freeform 15"/>
          <p:cNvSpPr>
            <a:spLocks/>
          </p:cNvSpPr>
          <p:nvPr/>
        </p:nvSpPr>
        <p:spPr bwMode="auto">
          <a:xfrm>
            <a:off x="5148064" y="2155850"/>
            <a:ext cx="2357190" cy="2857326"/>
          </a:xfrm>
          <a:custGeom>
            <a:avLst/>
            <a:gdLst>
              <a:gd name="T0" fmla="*/ 0 w 1609"/>
              <a:gd name="T1" fmla="*/ 1816 h 2009"/>
              <a:gd name="T2" fmla="*/ 0 w 1609"/>
              <a:gd name="T3" fmla="*/ 0 h 2009"/>
              <a:gd name="T4" fmla="*/ 1608 w 1609"/>
              <a:gd name="T5" fmla="*/ 224 h 2009"/>
              <a:gd name="T6" fmla="*/ 1608 w 1609"/>
              <a:gd name="T7" fmla="*/ 2008 h 2009"/>
              <a:gd name="T8" fmla="*/ 0 w 1609"/>
              <a:gd name="T9" fmla="*/ 1816 h 200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609"/>
              <a:gd name="T16" fmla="*/ 0 h 2009"/>
              <a:gd name="T17" fmla="*/ 1609 w 1609"/>
              <a:gd name="T18" fmla="*/ 2009 h 200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609" h="2009">
                <a:moveTo>
                  <a:pt x="0" y="1816"/>
                </a:moveTo>
                <a:lnTo>
                  <a:pt x="0" y="0"/>
                </a:lnTo>
                <a:lnTo>
                  <a:pt x="1608" y="224"/>
                </a:lnTo>
                <a:lnTo>
                  <a:pt x="1608" y="2008"/>
                </a:lnTo>
                <a:lnTo>
                  <a:pt x="0" y="1816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" name="Line 16"/>
          <p:cNvSpPr>
            <a:spLocks noChangeShapeType="1"/>
          </p:cNvSpPr>
          <p:nvPr/>
        </p:nvSpPr>
        <p:spPr bwMode="auto">
          <a:xfrm>
            <a:off x="5148064" y="2636912"/>
            <a:ext cx="2349252" cy="3253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17"/>
          <p:cNvSpPr>
            <a:spLocks noChangeShapeType="1"/>
          </p:cNvSpPr>
          <p:nvPr/>
        </p:nvSpPr>
        <p:spPr bwMode="auto">
          <a:xfrm>
            <a:off x="5148064" y="3429000"/>
            <a:ext cx="2336552" cy="3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Rectangle 18"/>
          <p:cNvSpPr>
            <a:spLocks noChangeArrowheads="1"/>
          </p:cNvSpPr>
          <p:nvPr/>
        </p:nvSpPr>
        <p:spPr bwMode="auto">
          <a:xfrm>
            <a:off x="5305028" y="2204864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latin typeface="Symbol" pitchFamily="18" charset="2"/>
              </a:rPr>
              <a:t></a:t>
            </a:r>
            <a:r>
              <a:rPr lang="en-US" baseline="-25000" dirty="0">
                <a:latin typeface="Symbol" pitchFamily="18" charset="2"/>
              </a:rPr>
              <a:t></a:t>
            </a:r>
          </a:p>
        </p:txBody>
      </p:sp>
      <p:sp>
        <p:nvSpPr>
          <p:cNvPr id="30" name="Rectangle 19"/>
          <p:cNvSpPr>
            <a:spLocks noChangeArrowheads="1"/>
          </p:cNvSpPr>
          <p:nvPr/>
        </p:nvSpPr>
        <p:spPr bwMode="auto">
          <a:xfrm>
            <a:off x="5292080" y="2795613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latin typeface="Symbol" pitchFamily="18" charset="2"/>
              </a:rPr>
              <a:t></a:t>
            </a:r>
            <a:r>
              <a:rPr lang="en-US" baseline="-25000" dirty="0">
                <a:latin typeface="Symbol" pitchFamily="18" charset="2"/>
              </a:rPr>
              <a:t></a:t>
            </a:r>
          </a:p>
        </p:txBody>
      </p:sp>
      <p:sp>
        <p:nvSpPr>
          <p:cNvPr id="31" name="Rectangle 20"/>
          <p:cNvSpPr>
            <a:spLocks noChangeArrowheads="1"/>
          </p:cNvSpPr>
          <p:nvPr/>
        </p:nvSpPr>
        <p:spPr bwMode="auto">
          <a:xfrm>
            <a:off x="5305028" y="4293096"/>
            <a:ext cx="419100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>
                <a:latin typeface="Symbol" pitchFamily="18" charset="2"/>
              </a:rPr>
              <a:t></a:t>
            </a:r>
            <a:r>
              <a:rPr lang="en-US" baseline="-25000" dirty="0">
                <a:latin typeface="Symbol" pitchFamily="18" charset="2"/>
              </a:rPr>
              <a:t></a:t>
            </a:r>
          </a:p>
        </p:txBody>
      </p:sp>
      <p:sp>
        <p:nvSpPr>
          <p:cNvPr id="32" name="Rectangle 24"/>
          <p:cNvSpPr>
            <a:spLocks noChangeArrowheads="1"/>
          </p:cNvSpPr>
          <p:nvPr/>
        </p:nvSpPr>
        <p:spPr bwMode="auto">
          <a:xfrm>
            <a:off x="5838379" y="1811363"/>
            <a:ext cx="20510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Surface Runoff</a:t>
            </a:r>
          </a:p>
        </p:txBody>
      </p:sp>
      <p:sp>
        <p:nvSpPr>
          <p:cNvPr id="33" name="Rectangle 28"/>
          <p:cNvSpPr>
            <a:spLocks noChangeArrowheads="1"/>
          </p:cNvSpPr>
          <p:nvPr/>
        </p:nvSpPr>
        <p:spPr bwMode="auto">
          <a:xfrm>
            <a:off x="6588224" y="5187672"/>
            <a:ext cx="1309687" cy="4667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Drainage</a:t>
            </a:r>
          </a:p>
        </p:txBody>
      </p:sp>
      <p:sp>
        <p:nvSpPr>
          <p:cNvPr id="34" name="Freeform 11"/>
          <p:cNvSpPr>
            <a:spLocks/>
          </p:cNvSpPr>
          <p:nvPr/>
        </p:nvSpPr>
        <p:spPr bwMode="auto">
          <a:xfrm>
            <a:off x="6122877" y="5116864"/>
            <a:ext cx="547688" cy="45719"/>
          </a:xfrm>
          <a:custGeom>
            <a:avLst/>
            <a:gdLst>
              <a:gd name="T0" fmla="*/ 0 w 345"/>
              <a:gd name="T1" fmla="*/ 0 h 233"/>
              <a:gd name="T2" fmla="*/ 0 w 345"/>
              <a:gd name="T3" fmla="*/ 232 h 233"/>
              <a:gd name="T4" fmla="*/ 344 w 345"/>
              <a:gd name="T5" fmla="*/ 232 h 233"/>
              <a:gd name="T6" fmla="*/ 0 60000 65536"/>
              <a:gd name="T7" fmla="*/ 0 60000 65536"/>
              <a:gd name="T8" fmla="*/ 0 60000 65536"/>
              <a:gd name="T9" fmla="*/ 0 w 345"/>
              <a:gd name="T10" fmla="*/ 0 h 233"/>
              <a:gd name="T11" fmla="*/ 345 w 345"/>
              <a:gd name="T12" fmla="*/ 233 h 233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345" h="233">
                <a:moveTo>
                  <a:pt x="0" y="0"/>
                </a:moveTo>
                <a:lnTo>
                  <a:pt x="0" y="232"/>
                </a:lnTo>
                <a:lnTo>
                  <a:pt x="344" y="232"/>
                </a:lnTo>
              </a:path>
            </a:pathLst>
          </a:custGeom>
          <a:noFill/>
          <a:ln w="38100" cap="rnd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5" name="Freeform 34"/>
          <p:cNvSpPr/>
          <p:nvPr/>
        </p:nvSpPr>
        <p:spPr>
          <a:xfrm>
            <a:off x="5148064" y="2132856"/>
            <a:ext cx="2371150" cy="391585"/>
          </a:xfrm>
          <a:custGeom>
            <a:avLst/>
            <a:gdLst>
              <a:gd name="connsiteX0" fmla="*/ 0 w 2563091"/>
              <a:gd name="connsiteY0" fmla="*/ 0 h 360218"/>
              <a:gd name="connsiteX1" fmla="*/ 2563091 w 2563091"/>
              <a:gd name="connsiteY1" fmla="*/ 360218 h 360218"/>
              <a:gd name="connsiteX2" fmla="*/ 2563091 w 2563091"/>
              <a:gd name="connsiteY2" fmla="*/ 41563 h 360218"/>
              <a:gd name="connsiteX3" fmla="*/ 0 w 2563091"/>
              <a:gd name="connsiteY3" fmla="*/ 0 h 360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3091" h="360218">
                <a:moveTo>
                  <a:pt x="0" y="0"/>
                </a:moveTo>
                <a:lnTo>
                  <a:pt x="2563091" y="360218"/>
                </a:lnTo>
                <a:lnTo>
                  <a:pt x="2563091" y="41563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V="1">
            <a:off x="6084168" y="2159144"/>
            <a:ext cx="1728192" cy="1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 flipV="1">
            <a:off x="6084169" y="2159144"/>
            <a:ext cx="38708" cy="29424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7509088" y="2492896"/>
            <a:ext cx="288032" cy="165618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Line 25"/>
          <p:cNvSpPr>
            <a:spLocks noChangeShapeType="1"/>
          </p:cNvSpPr>
          <p:nvPr/>
        </p:nvSpPr>
        <p:spPr bwMode="auto">
          <a:xfrm flipV="1">
            <a:off x="7499424" y="2708920"/>
            <a:ext cx="312936" cy="1208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0" name="Rectangle 26"/>
          <p:cNvSpPr>
            <a:spLocks noChangeArrowheads="1"/>
          </p:cNvSpPr>
          <p:nvPr/>
        </p:nvSpPr>
        <p:spPr bwMode="auto">
          <a:xfrm>
            <a:off x="7489379" y="2852936"/>
            <a:ext cx="131445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 dirty="0"/>
              <a:t>Interflow</a:t>
            </a:r>
          </a:p>
        </p:txBody>
      </p:sp>
      <p:sp>
        <p:nvSpPr>
          <p:cNvPr id="41" name="Line 25"/>
          <p:cNvSpPr>
            <a:spLocks noChangeShapeType="1"/>
          </p:cNvSpPr>
          <p:nvPr/>
        </p:nvSpPr>
        <p:spPr bwMode="auto">
          <a:xfrm flipV="1">
            <a:off x="7499424" y="3356992"/>
            <a:ext cx="312936" cy="4316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Line 25"/>
          <p:cNvSpPr>
            <a:spLocks noChangeShapeType="1"/>
          </p:cNvSpPr>
          <p:nvPr/>
        </p:nvSpPr>
        <p:spPr bwMode="auto">
          <a:xfrm>
            <a:off x="7499424" y="3933056"/>
            <a:ext cx="312936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21"/>
          <p:cNvSpPr>
            <a:spLocks/>
          </p:cNvSpPr>
          <p:nvPr/>
        </p:nvSpPr>
        <p:spPr bwMode="auto">
          <a:xfrm>
            <a:off x="5382766" y="3933850"/>
            <a:ext cx="1703388" cy="217488"/>
          </a:xfrm>
          <a:custGeom>
            <a:avLst/>
            <a:gdLst>
              <a:gd name="T0" fmla="*/ 0 w 1073"/>
              <a:gd name="T1" fmla="*/ 0 h 137"/>
              <a:gd name="T2" fmla="*/ 0 w 1073"/>
              <a:gd name="T3" fmla="*/ 136 h 137"/>
              <a:gd name="T4" fmla="*/ 1072 w 1073"/>
              <a:gd name="T5" fmla="*/ 136 h 137"/>
              <a:gd name="T6" fmla="*/ 0 w 1073"/>
              <a:gd name="T7" fmla="*/ 0 h 137"/>
              <a:gd name="T8" fmla="*/ 0 60000 65536"/>
              <a:gd name="T9" fmla="*/ 0 60000 65536"/>
              <a:gd name="T10" fmla="*/ 0 60000 65536"/>
              <a:gd name="T11" fmla="*/ 0 60000 65536"/>
              <a:gd name="T12" fmla="*/ 0 w 1073"/>
              <a:gd name="T13" fmla="*/ 0 h 137"/>
              <a:gd name="T14" fmla="*/ 1073 w 1073"/>
              <a:gd name="T15" fmla="*/ 137 h 137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073" h="137">
                <a:moveTo>
                  <a:pt x="0" y="0"/>
                </a:moveTo>
                <a:lnTo>
                  <a:pt x="0" y="136"/>
                </a:lnTo>
                <a:lnTo>
                  <a:pt x="1072" y="136"/>
                </a:lnTo>
                <a:lnTo>
                  <a:pt x="0" y="0"/>
                </a:lnTo>
              </a:path>
            </a:pathLst>
          </a:custGeom>
          <a:solidFill>
            <a:schemeClr val="bg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" name="Rectangle 22"/>
          <p:cNvSpPr>
            <a:spLocks noChangeArrowheads="1"/>
          </p:cNvSpPr>
          <p:nvPr/>
        </p:nvSpPr>
        <p:spPr bwMode="auto">
          <a:xfrm rot="480000">
            <a:off x="5685979" y="3678263"/>
            <a:ext cx="823912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en-US"/>
              <a:t>slope</a:t>
            </a:r>
          </a:p>
        </p:txBody>
      </p:sp>
      <p:cxnSp>
        <p:nvCxnSpPr>
          <p:cNvPr id="47" name="Straight Connector 46"/>
          <p:cNvCxnSpPr/>
          <p:nvPr/>
        </p:nvCxnSpPr>
        <p:spPr>
          <a:xfrm rot="5400000">
            <a:off x="-72516" y="3104964"/>
            <a:ext cx="1224136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rot="16200000" flipH="1">
            <a:off x="3095835" y="3104963"/>
            <a:ext cx="1224138" cy="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Freeform 50"/>
          <p:cNvSpPr/>
          <p:nvPr/>
        </p:nvSpPr>
        <p:spPr>
          <a:xfrm>
            <a:off x="539552" y="2492896"/>
            <a:ext cx="481528" cy="199146"/>
          </a:xfrm>
          <a:custGeom>
            <a:avLst/>
            <a:gdLst>
              <a:gd name="connsiteX0" fmla="*/ 0 w 487680"/>
              <a:gd name="connsiteY0" fmla="*/ 0 h 248920"/>
              <a:gd name="connsiteX1" fmla="*/ 228600 w 487680"/>
              <a:gd name="connsiteY1" fmla="*/ 243840 h 248920"/>
              <a:gd name="connsiteX2" fmla="*/ 487680 w 487680"/>
              <a:gd name="connsiteY2" fmla="*/ 30480 h 248920"/>
              <a:gd name="connsiteX3" fmla="*/ 487680 w 487680"/>
              <a:gd name="connsiteY3" fmla="*/ 3048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" h="248920">
                <a:moveTo>
                  <a:pt x="0" y="0"/>
                </a:moveTo>
                <a:cubicBezTo>
                  <a:pt x="73660" y="119380"/>
                  <a:pt x="147320" y="238760"/>
                  <a:pt x="228600" y="243840"/>
                </a:cubicBezTo>
                <a:cubicBezTo>
                  <a:pt x="309880" y="248920"/>
                  <a:pt x="487680" y="30480"/>
                  <a:pt x="487680" y="30480"/>
                </a:cubicBezTo>
                <a:lnTo>
                  <a:pt x="487680" y="304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reeform 53"/>
          <p:cNvSpPr/>
          <p:nvPr/>
        </p:nvSpPr>
        <p:spPr>
          <a:xfrm>
            <a:off x="3275856" y="2492896"/>
            <a:ext cx="415672" cy="216024"/>
          </a:xfrm>
          <a:custGeom>
            <a:avLst/>
            <a:gdLst>
              <a:gd name="connsiteX0" fmla="*/ 0 w 487680"/>
              <a:gd name="connsiteY0" fmla="*/ 0 h 248920"/>
              <a:gd name="connsiteX1" fmla="*/ 228600 w 487680"/>
              <a:gd name="connsiteY1" fmla="*/ 243840 h 248920"/>
              <a:gd name="connsiteX2" fmla="*/ 487680 w 487680"/>
              <a:gd name="connsiteY2" fmla="*/ 30480 h 248920"/>
              <a:gd name="connsiteX3" fmla="*/ 487680 w 487680"/>
              <a:gd name="connsiteY3" fmla="*/ 3048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" h="248920">
                <a:moveTo>
                  <a:pt x="0" y="0"/>
                </a:moveTo>
                <a:cubicBezTo>
                  <a:pt x="73660" y="119380"/>
                  <a:pt x="147320" y="238760"/>
                  <a:pt x="228600" y="243840"/>
                </a:cubicBezTo>
                <a:cubicBezTo>
                  <a:pt x="309880" y="248920"/>
                  <a:pt x="487680" y="30480"/>
                  <a:pt x="487680" y="30480"/>
                </a:cubicBezTo>
                <a:lnTo>
                  <a:pt x="487680" y="304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 54"/>
          <p:cNvSpPr/>
          <p:nvPr/>
        </p:nvSpPr>
        <p:spPr>
          <a:xfrm>
            <a:off x="1180012" y="2492896"/>
            <a:ext cx="465418" cy="203145"/>
          </a:xfrm>
          <a:custGeom>
            <a:avLst/>
            <a:gdLst>
              <a:gd name="connsiteX0" fmla="*/ 0 w 487680"/>
              <a:gd name="connsiteY0" fmla="*/ 0 h 248920"/>
              <a:gd name="connsiteX1" fmla="*/ 228600 w 487680"/>
              <a:gd name="connsiteY1" fmla="*/ 243840 h 248920"/>
              <a:gd name="connsiteX2" fmla="*/ 487680 w 487680"/>
              <a:gd name="connsiteY2" fmla="*/ 30480 h 248920"/>
              <a:gd name="connsiteX3" fmla="*/ 487680 w 487680"/>
              <a:gd name="connsiteY3" fmla="*/ 3048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" h="248920">
                <a:moveTo>
                  <a:pt x="0" y="0"/>
                </a:moveTo>
                <a:cubicBezTo>
                  <a:pt x="73660" y="119380"/>
                  <a:pt x="147320" y="238760"/>
                  <a:pt x="228600" y="243840"/>
                </a:cubicBezTo>
                <a:cubicBezTo>
                  <a:pt x="309880" y="248920"/>
                  <a:pt x="487680" y="30480"/>
                  <a:pt x="487680" y="30480"/>
                </a:cubicBezTo>
                <a:lnTo>
                  <a:pt x="487680" y="304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reeform 57"/>
          <p:cNvSpPr/>
          <p:nvPr/>
        </p:nvSpPr>
        <p:spPr>
          <a:xfrm flipV="1">
            <a:off x="1021080" y="2466520"/>
            <a:ext cx="166544" cy="45719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  <a:gd name="connsiteX2" fmla="*/ 152400 w 152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/>
        </p:nvSpPr>
        <p:spPr>
          <a:xfrm>
            <a:off x="1632551" y="2521015"/>
            <a:ext cx="224407" cy="59129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  <a:gd name="connsiteX2" fmla="*/ 152400 w 152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reeform 60"/>
          <p:cNvSpPr/>
          <p:nvPr/>
        </p:nvSpPr>
        <p:spPr>
          <a:xfrm flipV="1">
            <a:off x="2974944" y="2467136"/>
            <a:ext cx="300911" cy="45719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  <a:gd name="connsiteX2" fmla="*/ 152400 w 152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7" name="Straight Connector 66"/>
          <p:cNvCxnSpPr/>
          <p:nvPr/>
        </p:nvCxnSpPr>
        <p:spPr>
          <a:xfrm rot="10800000" flipV="1">
            <a:off x="2987824" y="1772816"/>
            <a:ext cx="2592288" cy="129614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>
            <a:endCxn id="70" idx="3"/>
          </p:cNvCxnSpPr>
          <p:nvPr/>
        </p:nvCxnSpPr>
        <p:spPr>
          <a:xfrm>
            <a:off x="2987824" y="3068960"/>
            <a:ext cx="2056988" cy="205266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Freeform 52"/>
          <p:cNvSpPr/>
          <p:nvPr/>
        </p:nvSpPr>
        <p:spPr>
          <a:xfrm>
            <a:off x="2483768" y="2500509"/>
            <a:ext cx="487680" cy="208411"/>
          </a:xfrm>
          <a:custGeom>
            <a:avLst/>
            <a:gdLst>
              <a:gd name="connsiteX0" fmla="*/ 0 w 487680"/>
              <a:gd name="connsiteY0" fmla="*/ 0 h 248920"/>
              <a:gd name="connsiteX1" fmla="*/ 228600 w 487680"/>
              <a:gd name="connsiteY1" fmla="*/ 243840 h 248920"/>
              <a:gd name="connsiteX2" fmla="*/ 487680 w 487680"/>
              <a:gd name="connsiteY2" fmla="*/ 30480 h 248920"/>
              <a:gd name="connsiteX3" fmla="*/ 487680 w 487680"/>
              <a:gd name="connsiteY3" fmla="*/ 3048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" h="248920">
                <a:moveTo>
                  <a:pt x="0" y="0"/>
                </a:moveTo>
                <a:cubicBezTo>
                  <a:pt x="73660" y="119380"/>
                  <a:pt x="147320" y="238760"/>
                  <a:pt x="228600" y="243840"/>
                </a:cubicBezTo>
                <a:cubicBezTo>
                  <a:pt x="309880" y="248920"/>
                  <a:pt x="487680" y="30480"/>
                  <a:pt x="487680" y="30480"/>
                </a:cubicBezTo>
                <a:lnTo>
                  <a:pt x="487680" y="304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reeform 51"/>
          <p:cNvSpPr/>
          <p:nvPr/>
        </p:nvSpPr>
        <p:spPr>
          <a:xfrm>
            <a:off x="1835696" y="2492896"/>
            <a:ext cx="432048" cy="197405"/>
          </a:xfrm>
          <a:custGeom>
            <a:avLst/>
            <a:gdLst>
              <a:gd name="connsiteX0" fmla="*/ 0 w 487680"/>
              <a:gd name="connsiteY0" fmla="*/ 0 h 248920"/>
              <a:gd name="connsiteX1" fmla="*/ 228600 w 487680"/>
              <a:gd name="connsiteY1" fmla="*/ 243840 h 248920"/>
              <a:gd name="connsiteX2" fmla="*/ 487680 w 487680"/>
              <a:gd name="connsiteY2" fmla="*/ 30480 h 248920"/>
              <a:gd name="connsiteX3" fmla="*/ 487680 w 487680"/>
              <a:gd name="connsiteY3" fmla="*/ 30480 h 248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680" h="248920">
                <a:moveTo>
                  <a:pt x="0" y="0"/>
                </a:moveTo>
                <a:cubicBezTo>
                  <a:pt x="73660" y="119380"/>
                  <a:pt x="147320" y="238760"/>
                  <a:pt x="228600" y="243840"/>
                </a:cubicBezTo>
                <a:cubicBezTo>
                  <a:pt x="309880" y="248920"/>
                  <a:pt x="487680" y="30480"/>
                  <a:pt x="487680" y="30480"/>
                </a:cubicBezTo>
                <a:lnTo>
                  <a:pt x="487680" y="3048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reeform 59"/>
          <p:cNvSpPr/>
          <p:nvPr/>
        </p:nvSpPr>
        <p:spPr>
          <a:xfrm flipV="1">
            <a:off x="2266973" y="2475296"/>
            <a:ext cx="224408" cy="45719"/>
          </a:xfrm>
          <a:custGeom>
            <a:avLst/>
            <a:gdLst>
              <a:gd name="connsiteX0" fmla="*/ 0 w 152400"/>
              <a:gd name="connsiteY0" fmla="*/ 0 h 0"/>
              <a:gd name="connsiteX1" fmla="*/ 152400 w 152400"/>
              <a:gd name="connsiteY1" fmla="*/ 0 h 0"/>
              <a:gd name="connsiteX2" fmla="*/ 152400 w 152400"/>
              <a:gd name="connsiteY2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  <a:lnTo>
                  <a:pt x="152400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Connector 49"/>
          <p:cNvCxnSpPr/>
          <p:nvPr/>
        </p:nvCxnSpPr>
        <p:spPr>
          <a:xfrm>
            <a:off x="550600" y="3717032"/>
            <a:ext cx="31683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44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1396752"/>
          </a:xfrm>
        </p:spPr>
        <p:txBody>
          <a:bodyPr/>
          <a:lstStyle/>
          <a:p>
            <a:r>
              <a:rPr lang="en-US" dirty="0" smtClean="0"/>
              <a:t>Physically based</a:t>
            </a:r>
          </a:p>
          <a:p>
            <a:r>
              <a:rPr lang="en-US" dirty="0" smtClean="0"/>
              <a:t>Sensitive to soil moisture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</a:t>
            </a:r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467544" y="4509120"/>
            <a:ext cx="8229600" cy="259228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US" sz="2800" kern="0" dirty="0" smtClean="0">
                <a:solidFill>
                  <a:sysClr val="windowText" lastClr="000000"/>
                </a:solidFill>
              </a:rPr>
              <a:t>Dried soil completely under drought conditions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Too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flashy and </a:t>
            </a:r>
            <a:r>
              <a:rPr lang="en-US" sz="2800" kern="0" noProof="0" dirty="0" smtClean="0">
                <a:solidFill>
                  <a:sysClr val="windowText" lastClr="000000"/>
                </a:solidFill>
              </a:rPr>
              <a:t>r</a:t>
            </a:r>
            <a:r>
              <a:rPr lang="en-US" sz="2800" kern="0" baseline="0" dirty="0" err="1" smtClean="0">
                <a:solidFill>
                  <a:sysClr val="windowText" lastClr="000000"/>
                </a:solidFill>
              </a:rPr>
              <a:t>ecession</a:t>
            </a:r>
            <a:r>
              <a:rPr lang="en-US" sz="2800" kern="0" dirty="0" smtClean="0">
                <a:solidFill>
                  <a:sysClr val="windowText" lastClr="000000"/>
                </a:solidFill>
              </a:rPr>
              <a:t> curves too steep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Difficult</a:t>
            </a:r>
            <a:r>
              <a:rPr kumimoji="0" lang="en-US" sz="2800" b="0" i="0" u="none" strike="noStrike" kern="0" cap="none" spc="0" normalizeH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n-lt"/>
              </a:rPr>
              <a:t> to calibrate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n-lt"/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539552" y="3150096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alpha val="100000"/>
                  </a:schemeClr>
                </a:solidFill>
                <a:effectLst/>
                <a:uLnTx/>
                <a:uFillTx/>
                <a:latin typeface="+mj-lt"/>
              </a:rPr>
              <a:t>Problems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alpha val="10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39752" y="5867980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Souils</a:t>
            </a:r>
            <a:r>
              <a:rPr lang="en-US" dirty="0" smtClean="0"/>
              <a:t>  and </a:t>
            </a:r>
            <a:r>
              <a:rPr lang="en-US" dirty="0" err="1" smtClean="0"/>
              <a:t>Snelgrove</a:t>
            </a:r>
            <a:r>
              <a:rPr lang="en-US" dirty="0" smtClean="0"/>
              <a:t>, 2000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47664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Process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635896" y="6381328"/>
            <a:ext cx="2088232" cy="28803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Parameterisation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724128" y="6381328"/>
            <a:ext cx="2088232" cy="2880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Prediction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0B57212-D278-4F09-9602-9B26806117B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806</Words>
  <Application>Microsoft Office PowerPoint</Application>
  <PresentationFormat>On-screen Show (4:3)</PresentationFormat>
  <Paragraphs>307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5" baseType="lpstr">
      <vt:lpstr>DesignTemplate</vt:lpstr>
      <vt:lpstr>Equation</vt:lpstr>
      <vt:lpstr> Progress in Closing the Water Balance with Land Surface Schemes</vt:lpstr>
      <vt:lpstr>Process</vt:lpstr>
      <vt:lpstr>Approach</vt:lpstr>
      <vt:lpstr>Parameterisation</vt:lpstr>
      <vt:lpstr>Classic, Flat CLASS</vt:lpstr>
      <vt:lpstr>Features </vt:lpstr>
      <vt:lpstr>Slope CLASS/WATDRAIN-0</vt:lpstr>
      <vt:lpstr>“Groovy” CLASS</vt:lpstr>
      <vt:lpstr>Features</vt:lpstr>
      <vt:lpstr>Subgrid Representation</vt:lpstr>
      <vt:lpstr>WATDRAIN1</vt:lpstr>
      <vt:lpstr>Features </vt:lpstr>
      <vt:lpstr>Slide 13</vt:lpstr>
      <vt:lpstr>Process Round 2 (Back to the Drawing Board)</vt:lpstr>
      <vt:lpstr>Numerical Solution to Richard’s Equation</vt:lpstr>
      <vt:lpstr>Slide 16</vt:lpstr>
      <vt:lpstr>Predicted Saturation at Field Capacity </vt:lpstr>
      <vt:lpstr>Field Capacity Comparison</vt:lpstr>
      <vt:lpstr>Prediction</vt:lpstr>
      <vt:lpstr>Slide 20</vt:lpstr>
      <vt:lpstr>Slide 21</vt:lpstr>
      <vt:lpstr>Testing Parameterisation</vt:lpstr>
      <vt:lpstr>Prediction</vt:lpstr>
      <vt:lpstr>Slide 24</vt:lpstr>
      <vt:lpstr>Characteristic Curve</vt:lpstr>
      <vt:lpstr>SCS Triangle </vt:lpstr>
      <vt:lpstr>Slide 27</vt:lpstr>
      <vt:lpstr>WATDRAIN3</vt:lpstr>
      <vt:lpstr>Proposed Characteristic Curve</vt:lpstr>
      <vt:lpstr>Slide 30</vt:lpstr>
      <vt:lpstr>Slide 31</vt:lpstr>
      <vt:lpstr>Whitegull Hydrograph</vt:lpstr>
      <vt:lpstr>SSRB Hydrograph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2011-06-01T14:32:45Z</dcterms:created>
  <dcterms:modified xsi:type="dcterms:W3CDTF">2011-09-09T18:32:29Z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